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0"/>
  </p:notesMasterIdLst>
  <p:sldIdLst>
    <p:sldId id="256"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5" r:id="rId23"/>
    <p:sldId id="292" r:id="rId24"/>
    <p:sldId id="293" r:id="rId25"/>
    <p:sldId id="260" r:id="rId26"/>
    <p:sldId id="258" r:id="rId27"/>
    <p:sldId id="263" r:id="rId28"/>
    <p:sldId id="294" r:id="rId29"/>
    <p:sldId id="262" r:id="rId30"/>
    <p:sldId id="271" r:id="rId31"/>
    <p:sldId id="259" r:id="rId32"/>
    <p:sldId id="261" r:id="rId33"/>
    <p:sldId id="266" r:id="rId34"/>
    <p:sldId id="268" r:id="rId35"/>
    <p:sldId id="270" r:id="rId36"/>
    <p:sldId id="274" r:id="rId37"/>
    <p:sldId id="272" r:id="rId38"/>
    <p:sldId id="296" r:id="rId39"/>
  </p:sldIdLst>
  <p:sldSz cx="12192000" cy="6858000"/>
  <p:notesSz cx="6858000" cy="9144000"/>
  <p:custDataLst>
    <p:tags r:id="rId4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A651"/>
    <a:srgbClr val="FFC000"/>
    <a:srgbClr val="F26C4F"/>
    <a:srgbClr val="FF0000"/>
    <a:srgbClr val="C4DF9B"/>
    <a:srgbClr val="F69679"/>
    <a:srgbClr val="005826"/>
    <a:srgbClr val="82CA9C"/>
    <a:srgbClr val="004A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360" y="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C5E077-18B1-47C1-8D1D-77D95F4F6A53}" type="datetimeFigureOut">
              <a:rPr lang="de-DE" smtClean="0"/>
              <a:t>28.01.2024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A25D8-17CF-4A34-9268-A97B4D94CACA}" type="slidenum">
              <a:rPr lang="de-DE" smtClean="0"/>
              <a:t>‹Nr.›</a:t>
            </a:fld>
            <a:endParaRPr lang="de-DE"/>
          </a:p>
        </p:txBody>
      </p:sp>
    </p:spTree>
    <p:extLst>
      <p:ext uri="{BB962C8B-B14F-4D97-AF65-F5344CB8AC3E}">
        <p14:creationId xmlns:p14="http://schemas.microsoft.com/office/powerpoint/2010/main" val="4084786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CAA25D8-17CF-4A34-9268-A97B4D94CACA}" type="slidenum">
              <a:rPr lang="de-DE" smtClean="0"/>
              <a:t>9</a:t>
            </a:fld>
            <a:endParaRPr lang="de-DE"/>
          </a:p>
        </p:txBody>
      </p:sp>
    </p:spTree>
    <p:extLst>
      <p:ext uri="{BB962C8B-B14F-4D97-AF65-F5344CB8AC3E}">
        <p14:creationId xmlns:p14="http://schemas.microsoft.com/office/powerpoint/2010/main" val="3969590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92B6D8-91E3-47ED-BDF0-76550D7E10D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003E855-3988-4C25-A0CB-AA11FB439B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7CD12371-A43E-4F76-A502-72028D904749}"/>
              </a:ext>
            </a:extLst>
          </p:cNvPr>
          <p:cNvSpPr>
            <a:spLocks noGrp="1"/>
          </p:cNvSpPr>
          <p:nvPr>
            <p:ph type="dt" sz="half" idx="10"/>
          </p:nvPr>
        </p:nvSpPr>
        <p:spPr/>
        <p:txBody>
          <a:bodyPr/>
          <a:lstStyle/>
          <a:p>
            <a:fld id="{A927425D-58B6-4CD8-AC5E-EA1ADCA166A6}" type="datetime1">
              <a:rPr lang="de-DE" smtClean="0"/>
              <a:t>28.01.2024</a:t>
            </a:fld>
            <a:endParaRPr lang="de-DE"/>
          </a:p>
        </p:txBody>
      </p:sp>
      <p:sp>
        <p:nvSpPr>
          <p:cNvPr id="5" name="Fußzeilenplatzhalter 4">
            <a:extLst>
              <a:ext uri="{FF2B5EF4-FFF2-40B4-BE49-F238E27FC236}">
                <a16:creationId xmlns:a16="http://schemas.microsoft.com/office/drawing/2014/main" id="{D8AD90D7-FD64-4A97-9CD2-3D1EE5404C63}"/>
              </a:ext>
            </a:extLst>
          </p:cNvPr>
          <p:cNvSpPr>
            <a:spLocks noGrp="1"/>
          </p:cNvSpPr>
          <p:nvPr>
            <p:ph type="ftr" sz="quarter" idx="11"/>
          </p:nvPr>
        </p:nvSpPr>
        <p:spPr/>
        <p:txBody>
          <a:bodyPr/>
          <a:lstStyle/>
          <a:p>
            <a:r>
              <a:rPr lang="de-DE"/>
              <a:t>CC by 4.0 Johannes Philipp</a:t>
            </a:r>
          </a:p>
        </p:txBody>
      </p:sp>
      <p:sp>
        <p:nvSpPr>
          <p:cNvPr id="6" name="Foliennummernplatzhalter 5">
            <a:extLst>
              <a:ext uri="{FF2B5EF4-FFF2-40B4-BE49-F238E27FC236}">
                <a16:creationId xmlns:a16="http://schemas.microsoft.com/office/drawing/2014/main" id="{FA02F5BE-C3FA-4EA4-B91D-780CBE2D45BC}"/>
              </a:ext>
            </a:extLst>
          </p:cNvPr>
          <p:cNvSpPr>
            <a:spLocks noGrp="1"/>
          </p:cNvSpPr>
          <p:nvPr>
            <p:ph type="sldNum" sz="quarter" idx="12"/>
          </p:nvPr>
        </p:nvSpPr>
        <p:spPr/>
        <p:txBody>
          <a:bodyPr/>
          <a:lstStyle/>
          <a:p>
            <a:fld id="{B682BD45-2FD7-4F87-9323-8C6A9F864956}" type="slidenum">
              <a:rPr lang="de-DE" smtClean="0"/>
              <a:t>‹Nr.›</a:t>
            </a:fld>
            <a:endParaRPr lang="de-DE"/>
          </a:p>
        </p:txBody>
      </p:sp>
    </p:spTree>
    <p:extLst>
      <p:ext uri="{BB962C8B-B14F-4D97-AF65-F5344CB8AC3E}">
        <p14:creationId xmlns:p14="http://schemas.microsoft.com/office/powerpoint/2010/main" val="2351442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0F7ADA-B38C-41D4-9A88-3B5B43290C8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1602455A-C96B-4D33-A982-C48A437B914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F7EB7FC-C783-4BDB-A935-087308E3BC62}"/>
              </a:ext>
            </a:extLst>
          </p:cNvPr>
          <p:cNvSpPr>
            <a:spLocks noGrp="1"/>
          </p:cNvSpPr>
          <p:nvPr>
            <p:ph type="dt" sz="half" idx="10"/>
          </p:nvPr>
        </p:nvSpPr>
        <p:spPr/>
        <p:txBody>
          <a:bodyPr/>
          <a:lstStyle/>
          <a:p>
            <a:fld id="{22CBE8B7-F454-4F77-B474-CE4068BD0EFF}" type="datetime1">
              <a:rPr lang="de-DE" smtClean="0"/>
              <a:t>28.01.2024</a:t>
            </a:fld>
            <a:endParaRPr lang="de-DE"/>
          </a:p>
        </p:txBody>
      </p:sp>
      <p:sp>
        <p:nvSpPr>
          <p:cNvPr id="5" name="Fußzeilenplatzhalter 4">
            <a:extLst>
              <a:ext uri="{FF2B5EF4-FFF2-40B4-BE49-F238E27FC236}">
                <a16:creationId xmlns:a16="http://schemas.microsoft.com/office/drawing/2014/main" id="{F4266E71-2A9D-4B33-9886-ECCE1F27E1D0}"/>
              </a:ext>
            </a:extLst>
          </p:cNvPr>
          <p:cNvSpPr>
            <a:spLocks noGrp="1"/>
          </p:cNvSpPr>
          <p:nvPr>
            <p:ph type="ftr" sz="quarter" idx="11"/>
          </p:nvPr>
        </p:nvSpPr>
        <p:spPr/>
        <p:txBody>
          <a:bodyPr/>
          <a:lstStyle/>
          <a:p>
            <a:r>
              <a:rPr lang="de-DE"/>
              <a:t>CC by 4.0 Johannes Philipp</a:t>
            </a:r>
          </a:p>
        </p:txBody>
      </p:sp>
      <p:sp>
        <p:nvSpPr>
          <p:cNvPr id="6" name="Foliennummernplatzhalter 5">
            <a:extLst>
              <a:ext uri="{FF2B5EF4-FFF2-40B4-BE49-F238E27FC236}">
                <a16:creationId xmlns:a16="http://schemas.microsoft.com/office/drawing/2014/main" id="{FD9DFA5C-FD18-4E35-949C-74DD38BA0203}"/>
              </a:ext>
            </a:extLst>
          </p:cNvPr>
          <p:cNvSpPr>
            <a:spLocks noGrp="1"/>
          </p:cNvSpPr>
          <p:nvPr>
            <p:ph type="sldNum" sz="quarter" idx="12"/>
          </p:nvPr>
        </p:nvSpPr>
        <p:spPr/>
        <p:txBody>
          <a:bodyPr/>
          <a:lstStyle/>
          <a:p>
            <a:fld id="{B682BD45-2FD7-4F87-9323-8C6A9F864956}" type="slidenum">
              <a:rPr lang="de-DE" smtClean="0"/>
              <a:t>‹Nr.›</a:t>
            </a:fld>
            <a:endParaRPr lang="de-DE"/>
          </a:p>
        </p:txBody>
      </p:sp>
    </p:spTree>
    <p:extLst>
      <p:ext uri="{BB962C8B-B14F-4D97-AF65-F5344CB8AC3E}">
        <p14:creationId xmlns:p14="http://schemas.microsoft.com/office/powerpoint/2010/main" val="2627928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A83246F-254D-47CB-80D7-417B45761979}"/>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7C03EA9-2D9D-484C-B495-E92DA3EA4CB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E203E5D-0D0B-44AF-9875-61CF5DDC6E60}"/>
              </a:ext>
            </a:extLst>
          </p:cNvPr>
          <p:cNvSpPr>
            <a:spLocks noGrp="1"/>
          </p:cNvSpPr>
          <p:nvPr>
            <p:ph type="dt" sz="half" idx="10"/>
          </p:nvPr>
        </p:nvSpPr>
        <p:spPr/>
        <p:txBody>
          <a:bodyPr/>
          <a:lstStyle/>
          <a:p>
            <a:fld id="{9BE6E187-D3DD-48FA-8557-E5D48677078F}" type="datetime1">
              <a:rPr lang="de-DE" smtClean="0"/>
              <a:t>28.01.2024</a:t>
            </a:fld>
            <a:endParaRPr lang="de-DE"/>
          </a:p>
        </p:txBody>
      </p:sp>
      <p:sp>
        <p:nvSpPr>
          <p:cNvPr id="5" name="Fußzeilenplatzhalter 4">
            <a:extLst>
              <a:ext uri="{FF2B5EF4-FFF2-40B4-BE49-F238E27FC236}">
                <a16:creationId xmlns:a16="http://schemas.microsoft.com/office/drawing/2014/main" id="{A644AC51-08BF-41C3-A59C-274EEA5214FD}"/>
              </a:ext>
            </a:extLst>
          </p:cNvPr>
          <p:cNvSpPr>
            <a:spLocks noGrp="1"/>
          </p:cNvSpPr>
          <p:nvPr>
            <p:ph type="ftr" sz="quarter" idx="11"/>
          </p:nvPr>
        </p:nvSpPr>
        <p:spPr/>
        <p:txBody>
          <a:bodyPr/>
          <a:lstStyle/>
          <a:p>
            <a:r>
              <a:rPr lang="de-DE"/>
              <a:t>CC by 4.0 Johannes Philipp</a:t>
            </a:r>
          </a:p>
        </p:txBody>
      </p:sp>
      <p:sp>
        <p:nvSpPr>
          <p:cNvPr id="6" name="Foliennummernplatzhalter 5">
            <a:extLst>
              <a:ext uri="{FF2B5EF4-FFF2-40B4-BE49-F238E27FC236}">
                <a16:creationId xmlns:a16="http://schemas.microsoft.com/office/drawing/2014/main" id="{88163485-D82D-4716-9281-A28CB4F866E1}"/>
              </a:ext>
            </a:extLst>
          </p:cNvPr>
          <p:cNvSpPr>
            <a:spLocks noGrp="1"/>
          </p:cNvSpPr>
          <p:nvPr>
            <p:ph type="sldNum" sz="quarter" idx="12"/>
          </p:nvPr>
        </p:nvSpPr>
        <p:spPr/>
        <p:txBody>
          <a:bodyPr/>
          <a:lstStyle/>
          <a:p>
            <a:fld id="{B682BD45-2FD7-4F87-9323-8C6A9F864956}" type="slidenum">
              <a:rPr lang="de-DE" smtClean="0"/>
              <a:t>‹Nr.›</a:t>
            </a:fld>
            <a:endParaRPr lang="de-DE"/>
          </a:p>
        </p:txBody>
      </p:sp>
    </p:spTree>
    <p:extLst>
      <p:ext uri="{BB962C8B-B14F-4D97-AF65-F5344CB8AC3E}">
        <p14:creationId xmlns:p14="http://schemas.microsoft.com/office/powerpoint/2010/main" val="213091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6A17C3-62D6-476D-AB95-B344DD3EDA2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F29B412-F7B9-416A-8A8B-7103DB538D3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E2D4906-49A1-4DD9-BDF3-0B5E13C57219}"/>
              </a:ext>
            </a:extLst>
          </p:cNvPr>
          <p:cNvSpPr>
            <a:spLocks noGrp="1"/>
          </p:cNvSpPr>
          <p:nvPr>
            <p:ph type="dt" sz="half" idx="10"/>
          </p:nvPr>
        </p:nvSpPr>
        <p:spPr/>
        <p:txBody>
          <a:bodyPr/>
          <a:lstStyle/>
          <a:p>
            <a:fld id="{F847EFEF-45E4-404D-9BCF-7D7D676CC976}" type="datetime1">
              <a:rPr lang="de-DE" smtClean="0"/>
              <a:t>28.01.2024</a:t>
            </a:fld>
            <a:endParaRPr lang="de-DE"/>
          </a:p>
        </p:txBody>
      </p:sp>
      <p:sp>
        <p:nvSpPr>
          <p:cNvPr id="5" name="Fußzeilenplatzhalter 4">
            <a:extLst>
              <a:ext uri="{FF2B5EF4-FFF2-40B4-BE49-F238E27FC236}">
                <a16:creationId xmlns:a16="http://schemas.microsoft.com/office/drawing/2014/main" id="{C3A39879-C329-4F57-AB49-104127B6D2C3}"/>
              </a:ext>
            </a:extLst>
          </p:cNvPr>
          <p:cNvSpPr>
            <a:spLocks noGrp="1"/>
          </p:cNvSpPr>
          <p:nvPr>
            <p:ph type="ftr" sz="quarter" idx="11"/>
          </p:nvPr>
        </p:nvSpPr>
        <p:spPr/>
        <p:txBody>
          <a:bodyPr/>
          <a:lstStyle/>
          <a:p>
            <a:r>
              <a:rPr lang="de-DE"/>
              <a:t>CC by 4.0 Johannes Philipp</a:t>
            </a:r>
          </a:p>
        </p:txBody>
      </p:sp>
      <p:sp>
        <p:nvSpPr>
          <p:cNvPr id="6" name="Foliennummernplatzhalter 5">
            <a:extLst>
              <a:ext uri="{FF2B5EF4-FFF2-40B4-BE49-F238E27FC236}">
                <a16:creationId xmlns:a16="http://schemas.microsoft.com/office/drawing/2014/main" id="{E4BE7E9E-95FF-40C9-91C4-53158C96B244}"/>
              </a:ext>
            </a:extLst>
          </p:cNvPr>
          <p:cNvSpPr>
            <a:spLocks noGrp="1"/>
          </p:cNvSpPr>
          <p:nvPr>
            <p:ph type="sldNum" sz="quarter" idx="12"/>
          </p:nvPr>
        </p:nvSpPr>
        <p:spPr/>
        <p:txBody>
          <a:bodyPr/>
          <a:lstStyle/>
          <a:p>
            <a:fld id="{B682BD45-2FD7-4F87-9323-8C6A9F864956}" type="slidenum">
              <a:rPr lang="de-DE" smtClean="0"/>
              <a:t>‹Nr.›</a:t>
            </a:fld>
            <a:endParaRPr lang="de-DE"/>
          </a:p>
        </p:txBody>
      </p:sp>
    </p:spTree>
    <p:extLst>
      <p:ext uri="{BB962C8B-B14F-4D97-AF65-F5344CB8AC3E}">
        <p14:creationId xmlns:p14="http://schemas.microsoft.com/office/powerpoint/2010/main" val="3513682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D04D65-8288-4F2A-81D3-8F853AFCCBB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A855B0E8-5DD3-4E95-AF15-38890FF703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655282B-3EBC-4288-A8A8-A9726C705765}"/>
              </a:ext>
            </a:extLst>
          </p:cNvPr>
          <p:cNvSpPr>
            <a:spLocks noGrp="1"/>
          </p:cNvSpPr>
          <p:nvPr>
            <p:ph type="dt" sz="half" idx="10"/>
          </p:nvPr>
        </p:nvSpPr>
        <p:spPr/>
        <p:txBody>
          <a:bodyPr/>
          <a:lstStyle/>
          <a:p>
            <a:fld id="{0E28F9EF-7E36-4FB5-B391-37032111A5C7}" type="datetime1">
              <a:rPr lang="de-DE" smtClean="0"/>
              <a:t>28.01.2024</a:t>
            </a:fld>
            <a:endParaRPr lang="de-DE"/>
          </a:p>
        </p:txBody>
      </p:sp>
      <p:sp>
        <p:nvSpPr>
          <p:cNvPr id="5" name="Fußzeilenplatzhalter 4">
            <a:extLst>
              <a:ext uri="{FF2B5EF4-FFF2-40B4-BE49-F238E27FC236}">
                <a16:creationId xmlns:a16="http://schemas.microsoft.com/office/drawing/2014/main" id="{B973AB4A-A0BE-461A-9857-0B613980C825}"/>
              </a:ext>
            </a:extLst>
          </p:cNvPr>
          <p:cNvSpPr>
            <a:spLocks noGrp="1"/>
          </p:cNvSpPr>
          <p:nvPr>
            <p:ph type="ftr" sz="quarter" idx="11"/>
          </p:nvPr>
        </p:nvSpPr>
        <p:spPr/>
        <p:txBody>
          <a:bodyPr/>
          <a:lstStyle/>
          <a:p>
            <a:r>
              <a:rPr lang="de-DE"/>
              <a:t>CC by 4.0 Johannes Philipp</a:t>
            </a:r>
          </a:p>
        </p:txBody>
      </p:sp>
      <p:sp>
        <p:nvSpPr>
          <p:cNvPr id="6" name="Foliennummernplatzhalter 5">
            <a:extLst>
              <a:ext uri="{FF2B5EF4-FFF2-40B4-BE49-F238E27FC236}">
                <a16:creationId xmlns:a16="http://schemas.microsoft.com/office/drawing/2014/main" id="{E3AB9BC7-12F4-40A0-9067-A8606F1169EF}"/>
              </a:ext>
            </a:extLst>
          </p:cNvPr>
          <p:cNvSpPr>
            <a:spLocks noGrp="1"/>
          </p:cNvSpPr>
          <p:nvPr>
            <p:ph type="sldNum" sz="quarter" idx="12"/>
          </p:nvPr>
        </p:nvSpPr>
        <p:spPr/>
        <p:txBody>
          <a:bodyPr/>
          <a:lstStyle/>
          <a:p>
            <a:fld id="{B682BD45-2FD7-4F87-9323-8C6A9F864956}" type="slidenum">
              <a:rPr lang="de-DE" smtClean="0"/>
              <a:t>‹Nr.›</a:t>
            </a:fld>
            <a:endParaRPr lang="de-DE"/>
          </a:p>
        </p:txBody>
      </p:sp>
    </p:spTree>
    <p:extLst>
      <p:ext uri="{BB962C8B-B14F-4D97-AF65-F5344CB8AC3E}">
        <p14:creationId xmlns:p14="http://schemas.microsoft.com/office/powerpoint/2010/main" val="2653213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83C023-4BD5-4429-BCCC-E8DF78B21F7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B75D84B-0F08-4079-B68A-B5276BB76E2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D2C12356-24F5-4B5B-BAE2-45BD6AC0591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D06A2F78-127B-4C74-A31E-BC61D53DC6FD}"/>
              </a:ext>
            </a:extLst>
          </p:cNvPr>
          <p:cNvSpPr>
            <a:spLocks noGrp="1"/>
          </p:cNvSpPr>
          <p:nvPr>
            <p:ph type="dt" sz="half" idx="10"/>
          </p:nvPr>
        </p:nvSpPr>
        <p:spPr/>
        <p:txBody>
          <a:bodyPr/>
          <a:lstStyle/>
          <a:p>
            <a:fld id="{8696D73D-6DBD-4696-8B86-EB4C2BDDEEB2}" type="datetime1">
              <a:rPr lang="de-DE" smtClean="0"/>
              <a:t>28.01.2024</a:t>
            </a:fld>
            <a:endParaRPr lang="de-DE"/>
          </a:p>
        </p:txBody>
      </p:sp>
      <p:sp>
        <p:nvSpPr>
          <p:cNvPr id="6" name="Fußzeilenplatzhalter 5">
            <a:extLst>
              <a:ext uri="{FF2B5EF4-FFF2-40B4-BE49-F238E27FC236}">
                <a16:creationId xmlns:a16="http://schemas.microsoft.com/office/drawing/2014/main" id="{4E8A6537-601B-45AA-A1D0-BB75494C98C8}"/>
              </a:ext>
            </a:extLst>
          </p:cNvPr>
          <p:cNvSpPr>
            <a:spLocks noGrp="1"/>
          </p:cNvSpPr>
          <p:nvPr>
            <p:ph type="ftr" sz="quarter" idx="11"/>
          </p:nvPr>
        </p:nvSpPr>
        <p:spPr/>
        <p:txBody>
          <a:bodyPr/>
          <a:lstStyle/>
          <a:p>
            <a:r>
              <a:rPr lang="de-DE"/>
              <a:t>CC by 4.0 Johannes Philipp</a:t>
            </a:r>
          </a:p>
        </p:txBody>
      </p:sp>
      <p:sp>
        <p:nvSpPr>
          <p:cNvPr id="7" name="Foliennummernplatzhalter 6">
            <a:extLst>
              <a:ext uri="{FF2B5EF4-FFF2-40B4-BE49-F238E27FC236}">
                <a16:creationId xmlns:a16="http://schemas.microsoft.com/office/drawing/2014/main" id="{B0A5EE28-733E-4C06-BC97-C48759C9A73B}"/>
              </a:ext>
            </a:extLst>
          </p:cNvPr>
          <p:cNvSpPr>
            <a:spLocks noGrp="1"/>
          </p:cNvSpPr>
          <p:nvPr>
            <p:ph type="sldNum" sz="quarter" idx="12"/>
          </p:nvPr>
        </p:nvSpPr>
        <p:spPr/>
        <p:txBody>
          <a:bodyPr/>
          <a:lstStyle/>
          <a:p>
            <a:fld id="{B682BD45-2FD7-4F87-9323-8C6A9F864956}" type="slidenum">
              <a:rPr lang="de-DE" smtClean="0"/>
              <a:t>‹Nr.›</a:t>
            </a:fld>
            <a:endParaRPr lang="de-DE"/>
          </a:p>
        </p:txBody>
      </p:sp>
    </p:spTree>
    <p:extLst>
      <p:ext uri="{BB962C8B-B14F-4D97-AF65-F5344CB8AC3E}">
        <p14:creationId xmlns:p14="http://schemas.microsoft.com/office/powerpoint/2010/main" val="30914596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40CEE0-2EA5-457C-9B29-CD8CCA6FE7EA}"/>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D335AD4-2333-482E-9A65-8ED7666E03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598CAFD-B057-4E62-8EBB-BAEB808E923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2C95332-26C4-4C6C-BA38-6857638558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C8C6787-3486-4CEF-8720-0843ACFF529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60808051-6F52-4FF9-8612-D236769DE707}"/>
              </a:ext>
            </a:extLst>
          </p:cNvPr>
          <p:cNvSpPr>
            <a:spLocks noGrp="1"/>
          </p:cNvSpPr>
          <p:nvPr>
            <p:ph type="dt" sz="half" idx="10"/>
          </p:nvPr>
        </p:nvSpPr>
        <p:spPr/>
        <p:txBody>
          <a:bodyPr/>
          <a:lstStyle/>
          <a:p>
            <a:fld id="{41C7D69B-969A-4D64-9327-332B0419F6D9}" type="datetime1">
              <a:rPr lang="de-DE" smtClean="0"/>
              <a:t>28.01.2024</a:t>
            </a:fld>
            <a:endParaRPr lang="de-DE"/>
          </a:p>
        </p:txBody>
      </p:sp>
      <p:sp>
        <p:nvSpPr>
          <p:cNvPr id="8" name="Fußzeilenplatzhalter 7">
            <a:extLst>
              <a:ext uri="{FF2B5EF4-FFF2-40B4-BE49-F238E27FC236}">
                <a16:creationId xmlns:a16="http://schemas.microsoft.com/office/drawing/2014/main" id="{3C78C6FF-4250-4E8F-A366-8AB793D72675}"/>
              </a:ext>
            </a:extLst>
          </p:cNvPr>
          <p:cNvSpPr>
            <a:spLocks noGrp="1"/>
          </p:cNvSpPr>
          <p:nvPr>
            <p:ph type="ftr" sz="quarter" idx="11"/>
          </p:nvPr>
        </p:nvSpPr>
        <p:spPr/>
        <p:txBody>
          <a:bodyPr/>
          <a:lstStyle/>
          <a:p>
            <a:r>
              <a:rPr lang="de-DE"/>
              <a:t>CC by 4.0 Johannes Philipp</a:t>
            </a:r>
          </a:p>
        </p:txBody>
      </p:sp>
      <p:sp>
        <p:nvSpPr>
          <p:cNvPr id="9" name="Foliennummernplatzhalter 8">
            <a:extLst>
              <a:ext uri="{FF2B5EF4-FFF2-40B4-BE49-F238E27FC236}">
                <a16:creationId xmlns:a16="http://schemas.microsoft.com/office/drawing/2014/main" id="{481101B4-E8E4-4606-9129-912CAFF8505C}"/>
              </a:ext>
            </a:extLst>
          </p:cNvPr>
          <p:cNvSpPr>
            <a:spLocks noGrp="1"/>
          </p:cNvSpPr>
          <p:nvPr>
            <p:ph type="sldNum" sz="quarter" idx="12"/>
          </p:nvPr>
        </p:nvSpPr>
        <p:spPr/>
        <p:txBody>
          <a:bodyPr/>
          <a:lstStyle/>
          <a:p>
            <a:fld id="{B682BD45-2FD7-4F87-9323-8C6A9F864956}" type="slidenum">
              <a:rPr lang="de-DE" smtClean="0"/>
              <a:t>‹Nr.›</a:t>
            </a:fld>
            <a:endParaRPr lang="de-DE"/>
          </a:p>
        </p:txBody>
      </p:sp>
    </p:spTree>
    <p:extLst>
      <p:ext uri="{BB962C8B-B14F-4D97-AF65-F5344CB8AC3E}">
        <p14:creationId xmlns:p14="http://schemas.microsoft.com/office/powerpoint/2010/main" val="14410649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AC1EE2-E894-40C1-98CA-7C2DCB7CB8D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5B7F35C-E50D-42A9-8AF5-4C5217C7E415}"/>
              </a:ext>
            </a:extLst>
          </p:cNvPr>
          <p:cNvSpPr>
            <a:spLocks noGrp="1"/>
          </p:cNvSpPr>
          <p:nvPr>
            <p:ph type="dt" sz="half" idx="10"/>
          </p:nvPr>
        </p:nvSpPr>
        <p:spPr/>
        <p:txBody>
          <a:bodyPr/>
          <a:lstStyle/>
          <a:p>
            <a:fld id="{F4212847-A933-4E94-97F6-36D94A643E85}" type="datetime1">
              <a:rPr lang="de-DE" smtClean="0"/>
              <a:t>28.01.2024</a:t>
            </a:fld>
            <a:endParaRPr lang="de-DE"/>
          </a:p>
        </p:txBody>
      </p:sp>
      <p:sp>
        <p:nvSpPr>
          <p:cNvPr id="4" name="Fußzeilenplatzhalter 3">
            <a:extLst>
              <a:ext uri="{FF2B5EF4-FFF2-40B4-BE49-F238E27FC236}">
                <a16:creationId xmlns:a16="http://schemas.microsoft.com/office/drawing/2014/main" id="{8B549258-F842-4E59-B009-CFBF8EECF80A}"/>
              </a:ext>
            </a:extLst>
          </p:cNvPr>
          <p:cNvSpPr>
            <a:spLocks noGrp="1"/>
          </p:cNvSpPr>
          <p:nvPr>
            <p:ph type="ftr" sz="quarter" idx="11"/>
          </p:nvPr>
        </p:nvSpPr>
        <p:spPr/>
        <p:txBody>
          <a:bodyPr/>
          <a:lstStyle/>
          <a:p>
            <a:r>
              <a:rPr lang="de-DE"/>
              <a:t>CC by 4.0 Johannes Philipp</a:t>
            </a:r>
          </a:p>
        </p:txBody>
      </p:sp>
      <p:sp>
        <p:nvSpPr>
          <p:cNvPr id="5" name="Foliennummernplatzhalter 4">
            <a:extLst>
              <a:ext uri="{FF2B5EF4-FFF2-40B4-BE49-F238E27FC236}">
                <a16:creationId xmlns:a16="http://schemas.microsoft.com/office/drawing/2014/main" id="{1FCD207A-49D0-4A13-8DE9-7AE527553823}"/>
              </a:ext>
            </a:extLst>
          </p:cNvPr>
          <p:cNvSpPr>
            <a:spLocks noGrp="1"/>
          </p:cNvSpPr>
          <p:nvPr>
            <p:ph type="sldNum" sz="quarter" idx="12"/>
          </p:nvPr>
        </p:nvSpPr>
        <p:spPr/>
        <p:txBody>
          <a:bodyPr/>
          <a:lstStyle/>
          <a:p>
            <a:fld id="{B682BD45-2FD7-4F87-9323-8C6A9F864956}" type="slidenum">
              <a:rPr lang="de-DE" smtClean="0"/>
              <a:t>‹Nr.›</a:t>
            </a:fld>
            <a:endParaRPr lang="de-DE"/>
          </a:p>
        </p:txBody>
      </p:sp>
    </p:spTree>
    <p:extLst>
      <p:ext uri="{BB962C8B-B14F-4D97-AF65-F5344CB8AC3E}">
        <p14:creationId xmlns:p14="http://schemas.microsoft.com/office/powerpoint/2010/main" val="21500749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26C89FD-3E27-49A8-81F1-869BEEF67C3D}"/>
              </a:ext>
            </a:extLst>
          </p:cNvPr>
          <p:cNvSpPr>
            <a:spLocks noGrp="1"/>
          </p:cNvSpPr>
          <p:nvPr>
            <p:ph type="dt" sz="half" idx="10"/>
          </p:nvPr>
        </p:nvSpPr>
        <p:spPr/>
        <p:txBody>
          <a:bodyPr/>
          <a:lstStyle/>
          <a:p>
            <a:fld id="{C5977E10-2245-4095-AC0F-9C4B11C0E525}" type="datetime1">
              <a:rPr lang="de-DE" smtClean="0"/>
              <a:t>28.01.2024</a:t>
            </a:fld>
            <a:endParaRPr lang="de-DE"/>
          </a:p>
        </p:txBody>
      </p:sp>
      <p:sp>
        <p:nvSpPr>
          <p:cNvPr id="3" name="Fußzeilenplatzhalter 2">
            <a:extLst>
              <a:ext uri="{FF2B5EF4-FFF2-40B4-BE49-F238E27FC236}">
                <a16:creationId xmlns:a16="http://schemas.microsoft.com/office/drawing/2014/main" id="{82A0B5E5-3E1A-4F70-956D-D5FAA0F10C4B}"/>
              </a:ext>
            </a:extLst>
          </p:cNvPr>
          <p:cNvSpPr>
            <a:spLocks noGrp="1"/>
          </p:cNvSpPr>
          <p:nvPr>
            <p:ph type="ftr" sz="quarter" idx="11"/>
          </p:nvPr>
        </p:nvSpPr>
        <p:spPr/>
        <p:txBody>
          <a:bodyPr/>
          <a:lstStyle/>
          <a:p>
            <a:r>
              <a:rPr lang="de-DE"/>
              <a:t>CC by 4.0 Johannes Philipp</a:t>
            </a:r>
          </a:p>
        </p:txBody>
      </p:sp>
      <p:sp>
        <p:nvSpPr>
          <p:cNvPr id="4" name="Foliennummernplatzhalter 3">
            <a:extLst>
              <a:ext uri="{FF2B5EF4-FFF2-40B4-BE49-F238E27FC236}">
                <a16:creationId xmlns:a16="http://schemas.microsoft.com/office/drawing/2014/main" id="{923602E9-877C-4C3B-835E-68B30A58732D}"/>
              </a:ext>
            </a:extLst>
          </p:cNvPr>
          <p:cNvSpPr>
            <a:spLocks noGrp="1"/>
          </p:cNvSpPr>
          <p:nvPr>
            <p:ph type="sldNum" sz="quarter" idx="12"/>
          </p:nvPr>
        </p:nvSpPr>
        <p:spPr/>
        <p:txBody>
          <a:bodyPr/>
          <a:lstStyle/>
          <a:p>
            <a:fld id="{B682BD45-2FD7-4F87-9323-8C6A9F864956}" type="slidenum">
              <a:rPr lang="de-DE" smtClean="0"/>
              <a:t>‹Nr.›</a:t>
            </a:fld>
            <a:endParaRPr lang="de-DE"/>
          </a:p>
        </p:txBody>
      </p:sp>
    </p:spTree>
    <p:extLst>
      <p:ext uri="{BB962C8B-B14F-4D97-AF65-F5344CB8AC3E}">
        <p14:creationId xmlns:p14="http://schemas.microsoft.com/office/powerpoint/2010/main" val="4262899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3A2FDE-7C41-4986-A257-BC895818B70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E694F07-2BDF-43BB-A747-03676CB9CA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D60318CC-D80D-4BC4-9E32-6DEE46DB61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449C8CD-045A-42D6-A5D1-0ABFF60696D1}"/>
              </a:ext>
            </a:extLst>
          </p:cNvPr>
          <p:cNvSpPr>
            <a:spLocks noGrp="1"/>
          </p:cNvSpPr>
          <p:nvPr>
            <p:ph type="dt" sz="half" idx="10"/>
          </p:nvPr>
        </p:nvSpPr>
        <p:spPr/>
        <p:txBody>
          <a:bodyPr/>
          <a:lstStyle/>
          <a:p>
            <a:fld id="{E101BBE8-CB1A-4FF6-9749-1FE22ED9450C}" type="datetime1">
              <a:rPr lang="de-DE" smtClean="0"/>
              <a:t>28.01.2024</a:t>
            </a:fld>
            <a:endParaRPr lang="de-DE"/>
          </a:p>
        </p:txBody>
      </p:sp>
      <p:sp>
        <p:nvSpPr>
          <p:cNvPr id="6" name="Fußzeilenplatzhalter 5">
            <a:extLst>
              <a:ext uri="{FF2B5EF4-FFF2-40B4-BE49-F238E27FC236}">
                <a16:creationId xmlns:a16="http://schemas.microsoft.com/office/drawing/2014/main" id="{F0E1ABA3-2258-42D6-AB0F-A2C5E5227F22}"/>
              </a:ext>
            </a:extLst>
          </p:cNvPr>
          <p:cNvSpPr>
            <a:spLocks noGrp="1"/>
          </p:cNvSpPr>
          <p:nvPr>
            <p:ph type="ftr" sz="quarter" idx="11"/>
          </p:nvPr>
        </p:nvSpPr>
        <p:spPr/>
        <p:txBody>
          <a:bodyPr/>
          <a:lstStyle/>
          <a:p>
            <a:r>
              <a:rPr lang="de-DE"/>
              <a:t>CC by 4.0 Johannes Philipp</a:t>
            </a:r>
          </a:p>
        </p:txBody>
      </p:sp>
      <p:sp>
        <p:nvSpPr>
          <p:cNvPr id="7" name="Foliennummernplatzhalter 6">
            <a:extLst>
              <a:ext uri="{FF2B5EF4-FFF2-40B4-BE49-F238E27FC236}">
                <a16:creationId xmlns:a16="http://schemas.microsoft.com/office/drawing/2014/main" id="{88696921-F12E-489A-8C8B-D59925558056}"/>
              </a:ext>
            </a:extLst>
          </p:cNvPr>
          <p:cNvSpPr>
            <a:spLocks noGrp="1"/>
          </p:cNvSpPr>
          <p:nvPr>
            <p:ph type="sldNum" sz="quarter" idx="12"/>
          </p:nvPr>
        </p:nvSpPr>
        <p:spPr/>
        <p:txBody>
          <a:bodyPr/>
          <a:lstStyle/>
          <a:p>
            <a:fld id="{B682BD45-2FD7-4F87-9323-8C6A9F864956}" type="slidenum">
              <a:rPr lang="de-DE" smtClean="0"/>
              <a:t>‹Nr.›</a:t>
            </a:fld>
            <a:endParaRPr lang="de-DE"/>
          </a:p>
        </p:txBody>
      </p:sp>
    </p:spTree>
    <p:extLst>
      <p:ext uri="{BB962C8B-B14F-4D97-AF65-F5344CB8AC3E}">
        <p14:creationId xmlns:p14="http://schemas.microsoft.com/office/powerpoint/2010/main" val="1465708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F3B876-4EF9-4F9B-8ED3-462BAD3F27E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DCBB511-565E-479C-8924-4AB5F10893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A9555B41-BA46-467D-BD3B-D5166994AD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4E872D9-479A-405C-9832-B86518F15FE4}"/>
              </a:ext>
            </a:extLst>
          </p:cNvPr>
          <p:cNvSpPr>
            <a:spLocks noGrp="1"/>
          </p:cNvSpPr>
          <p:nvPr>
            <p:ph type="dt" sz="half" idx="10"/>
          </p:nvPr>
        </p:nvSpPr>
        <p:spPr/>
        <p:txBody>
          <a:bodyPr/>
          <a:lstStyle/>
          <a:p>
            <a:fld id="{C65CD06F-A7C4-4E68-B56B-ECB4A790C182}" type="datetime1">
              <a:rPr lang="de-DE" smtClean="0"/>
              <a:t>28.01.2024</a:t>
            </a:fld>
            <a:endParaRPr lang="de-DE"/>
          </a:p>
        </p:txBody>
      </p:sp>
      <p:sp>
        <p:nvSpPr>
          <p:cNvPr id="6" name="Fußzeilenplatzhalter 5">
            <a:extLst>
              <a:ext uri="{FF2B5EF4-FFF2-40B4-BE49-F238E27FC236}">
                <a16:creationId xmlns:a16="http://schemas.microsoft.com/office/drawing/2014/main" id="{061DDC45-DF0D-4E8F-9E50-B9721C868CEE}"/>
              </a:ext>
            </a:extLst>
          </p:cNvPr>
          <p:cNvSpPr>
            <a:spLocks noGrp="1"/>
          </p:cNvSpPr>
          <p:nvPr>
            <p:ph type="ftr" sz="quarter" idx="11"/>
          </p:nvPr>
        </p:nvSpPr>
        <p:spPr/>
        <p:txBody>
          <a:bodyPr/>
          <a:lstStyle/>
          <a:p>
            <a:r>
              <a:rPr lang="de-DE"/>
              <a:t>CC by 4.0 Johannes Philipp</a:t>
            </a:r>
          </a:p>
        </p:txBody>
      </p:sp>
      <p:sp>
        <p:nvSpPr>
          <p:cNvPr id="7" name="Foliennummernplatzhalter 6">
            <a:extLst>
              <a:ext uri="{FF2B5EF4-FFF2-40B4-BE49-F238E27FC236}">
                <a16:creationId xmlns:a16="http://schemas.microsoft.com/office/drawing/2014/main" id="{A7D96EDB-CB12-44FA-8D99-6813C08D6C09}"/>
              </a:ext>
            </a:extLst>
          </p:cNvPr>
          <p:cNvSpPr>
            <a:spLocks noGrp="1"/>
          </p:cNvSpPr>
          <p:nvPr>
            <p:ph type="sldNum" sz="quarter" idx="12"/>
          </p:nvPr>
        </p:nvSpPr>
        <p:spPr/>
        <p:txBody>
          <a:bodyPr/>
          <a:lstStyle/>
          <a:p>
            <a:fld id="{B682BD45-2FD7-4F87-9323-8C6A9F864956}" type="slidenum">
              <a:rPr lang="de-DE" smtClean="0"/>
              <a:t>‹Nr.›</a:t>
            </a:fld>
            <a:endParaRPr lang="de-DE"/>
          </a:p>
        </p:txBody>
      </p:sp>
    </p:spTree>
    <p:extLst>
      <p:ext uri="{BB962C8B-B14F-4D97-AF65-F5344CB8AC3E}">
        <p14:creationId xmlns:p14="http://schemas.microsoft.com/office/powerpoint/2010/main" val="4139412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DC24892-7FEA-4FCD-A287-0499FABB7695}"/>
              </a:ext>
            </a:extLst>
          </p:cNvPr>
          <p:cNvSpPr>
            <a:spLocks noGrp="1"/>
          </p:cNvSpPr>
          <p:nvPr>
            <p:ph type="title"/>
          </p:nvPr>
        </p:nvSpPr>
        <p:spPr>
          <a:xfrm>
            <a:off x="838200" y="888521"/>
            <a:ext cx="10515600" cy="802167"/>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D416182-DCF4-4A82-A1EE-222041C54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175D03A-AEC7-42BC-90D5-4D94A18D72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AA4BCB-D0C0-4399-9184-092621BD5B6B}" type="datetime1">
              <a:rPr lang="de-DE" smtClean="0"/>
              <a:t>28.01.2024</a:t>
            </a:fld>
            <a:endParaRPr lang="de-DE"/>
          </a:p>
        </p:txBody>
      </p:sp>
      <p:sp>
        <p:nvSpPr>
          <p:cNvPr id="5" name="Fußzeilenplatzhalter 4">
            <a:extLst>
              <a:ext uri="{FF2B5EF4-FFF2-40B4-BE49-F238E27FC236}">
                <a16:creationId xmlns:a16="http://schemas.microsoft.com/office/drawing/2014/main" id="{F98CB6BF-15B3-4135-856B-1FE5833B6A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CC by 4.0 Johannes Philipp</a:t>
            </a:r>
          </a:p>
        </p:txBody>
      </p:sp>
      <p:sp>
        <p:nvSpPr>
          <p:cNvPr id="6" name="Foliennummernplatzhalter 5">
            <a:extLst>
              <a:ext uri="{FF2B5EF4-FFF2-40B4-BE49-F238E27FC236}">
                <a16:creationId xmlns:a16="http://schemas.microsoft.com/office/drawing/2014/main" id="{4BE67577-B5DD-4023-B7D7-B152F9E6BA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2BD45-2FD7-4F87-9323-8C6A9F864956}" type="slidenum">
              <a:rPr lang="de-DE" smtClean="0"/>
              <a:t>‹Nr.›</a:t>
            </a:fld>
            <a:endParaRPr lang="de-DE"/>
          </a:p>
        </p:txBody>
      </p:sp>
      <p:sp>
        <p:nvSpPr>
          <p:cNvPr id="7" name="Rechteck 6">
            <a:extLst>
              <a:ext uri="{FF2B5EF4-FFF2-40B4-BE49-F238E27FC236}">
                <a16:creationId xmlns:a16="http://schemas.microsoft.com/office/drawing/2014/main" id="{684679DE-BC45-4BE3-9718-9A159259CD88}"/>
              </a:ext>
            </a:extLst>
          </p:cNvPr>
          <p:cNvSpPr/>
          <p:nvPr userDrawn="1"/>
        </p:nvSpPr>
        <p:spPr>
          <a:xfrm>
            <a:off x="0" y="497208"/>
            <a:ext cx="12192000" cy="45719"/>
          </a:xfrm>
          <a:prstGeom prst="rect">
            <a:avLst/>
          </a:prstGeom>
          <a:gradFill flip="none" rotWithShape="1">
            <a:gsLst>
              <a:gs pos="0">
                <a:srgbClr val="F26C4F"/>
              </a:gs>
              <a:gs pos="45000">
                <a:srgbClr val="C4DF9B"/>
              </a:gs>
              <a:gs pos="65000">
                <a:srgbClr val="82CA9C"/>
              </a:gs>
              <a:gs pos="83000">
                <a:srgbClr val="00A651"/>
              </a:gs>
              <a:gs pos="100000">
                <a:srgbClr val="005826"/>
              </a:gs>
              <a:gs pos="22000">
                <a:srgbClr val="F6967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0CB3846D-6A04-4429-BBE8-CA9896FAD733}"/>
              </a:ext>
            </a:extLst>
          </p:cNvPr>
          <p:cNvSpPr/>
          <p:nvPr userDrawn="1"/>
        </p:nvSpPr>
        <p:spPr>
          <a:xfrm>
            <a:off x="0" y="6269354"/>
            <a:ext cx="12192000" cy="45719"/>
          </a:xfrm>
          <a:prstGeom prst="rect">
            <a:avLst/>
          </a:prstGeom>
          <a:gradFill flip="none" rotWithShape="1">
            <a:gsLst>
              <a:gs pos="0">
                <a:srgbClr val="F26C4F"/>
              </a:gs>
              <a:gs pos="45000">
                <a:srgbClr val="C4DF9B"/>
              </a:gs>
              <a:gs pos="65000">
                <a:srgbClr val="82CA9C"/>
              </a:gs>
              <a:gs pos="83000">
                <a:srgbClr val="00A651"/>
              </a:gs>
              <a:gs pos="100000">
                <a:srgbClr val="005826"/>
              </a:gs>
              <a:gs pos="22000">
                <a:srgbClr val="F6967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48132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medienberatung.schulministerium.nrw.de/Medienberatung/Datenschutz-und-Schule/Weiterfuehrende-Informationen/Referenzen-Datenschutz-an-Schulen-in-NRW/"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paddelhannes.de/medpaed/datenschutz/formulare-und-beispiele.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gesetze-im-internet.de/urhg/__2.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esetze-im-internet.de/urhg/__47.html" TargetMode="External"/><Relationship Id="rId2" Type="http://schemas.openxmlformats.org/officeDocument/2006/relationships/hyperlink" Target="https://www.gesetze-im-internet.de/urhg/__60a.html" TargetMode="Externa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schulbuchkopie.de/images/files/Gesamtvertrag_Vervielfaeltigungen_an_Schulen_2022.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esetze-im-internet.de/urhg/__62.html" TargetMode="External"/><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hyperlink" Target="https://www.gesetze-im-internet.de/urhg/__63.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wissenschaftliches-arbeiten.org/"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slide" Target="slide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sa/4.0/deed.de" TargetMode="External"/><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hyperlink" Target="https://creativecommons.org/licenses/by/4.0/deed.de" TargetMode="External"/><Relationship Id="rId5" Type="http://schemas.openxmlformats.org/officeDocument/2006/relationships/image" Target="../media/image19.jpg"/><Relationship Id="rId4" Type="http://schemas.openxmlformats.org/officeDocument/2006/relationships/hyperlink" Target="https://www.flickr.com/photos/lkhi/5143932078/in/photostrea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hyperlink" Target="https://www.unesco.de/bildung/open-educational-resources" TargetMode="External"/><Relationship Id="rId5" Type="http://schemas.openxmlformats.org/officeDocument/2006/relationships/image" Target="../media/image24.png"/><Relationship Id="rId4" Type="http://schemas.openxmlformats.org/officeDocument/2006/relationships/hyperlink" Target="https://creativecommons.org/licenses/by/3.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creativecommons.org/about/" TargetMode="Externa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1WnZD7E8FKY" TargetMode="Externa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hyperlink" Target="https://creativecommons.org/licenses/by-sa/4.0/deed.de"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creativecommons.org/licenses/by-nd/3.0/" TargetMode="External"/><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deviantart.com/prokofusha/art/Basic-set-125164098"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2.jp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41.png"/><Relationship Id="rId5" Type="http://schemas.openxmlformats.org/officeDocument/2006/relationships/image" Target="../media/image28.pn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7.png"/><Relationship Id="rId5" Type="http://schemas.openxmlformats.org/officeDocument/2006/relationships/hyperlink" Target="https://pixabay.com/" TargetMode="Externa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loern.sodis.de/2017/11/23/wie-und-wo-kann-ich-oer-finden-suchmaschinen-und-oer-portale-fuer-die-schule/" TargetMode="External"/><Relationship Id="rId7" Type="http://schemas.openxmlformats.org/officeDocument/2006/relationships/hyperlink" Target="https://open-educational-resources.de/oer-finden-allgemein/" TargetMode="External"/><Relationship Id="rId12"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46.png"/><Relationship Id="rId11" Type="http://schemas.openxmlformats.org/officeDocument/2006/relationships/hyperlink" Target="https://wordpress.org/openverse/?referrer=creativecommons.org" TargetMode="External"/><Relationship Id="rId5" Type="http://schemas.openxmlformats.org/officeDocument/2006/relationships/hyperlink" Target="https://de.wikipedia.org/wiki/Wikipedia:Hauptseite" TargetMode="External"/><Relationship Id="rId10" Type="http://schemas.openxmlformats.org/officeDocument/2006/relationships/image" Target="../media/image48.png"/><Relationship Id="rId4" Type="http://schemas.openxmlformats.org/officeDocument/2006/relationships/image" Target="../media/image45.png"/><Relationship Id="rId9" Type="http://schemas.openxmlformats.org/officeDocument/2006/relationships/hyperlink" Target="https://www.google.de/"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oer.alp.dillingen.de/course/view.php?id=19" TargetMode="Externa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6.png"/><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8" Type="http://schemas.openxmlformats.org/officeDocument/2006/relationships/hyperlink" Target="https://youtu.be/8A0CgS66iE0" TargetMode="External"/><Relationship Id="rId3" Type="http://schemas.openxmlformats.org/officeDocument/2006/relationships/slideLayout" Target="../slideLayouts/slideLayout2.xml"/><Relationship Id="rId7" Type="http://schemas.openxmlformats.org/officeDocument/2006/relationships/hyperlink" Target="https://creativecommons.org/licenses/by/4.0/deed.de" TargetMode="External"/><Relationship Id="rId2" Type="http://schemas.openxmlformats.org/officeDocument/2006/relationships/video" Target="https://www.youtube.com/embed/8A0CgS66iE0?feature=oembed" TargetMode="External"/><Relationship Id="rId1" Type="http://schemas.openxmlformats.org/officeDocument/2006/relationships/tags" Target="../tags/tag13.xml"/><Relationship Id="rId6" Type="http://schemas.openxmlformats.org/officeDocument/2006/relationships/hyperlink" Target="https://open-educational-resources.de/oer-finden-allgemein/" TargetMode="External"/><Relationship Id="rId11" Type="http://schemas.openxmlformats.org/officeDocument/2006/relationships/hyperlink" Target="https://creativecommons.org/licenses/by/4.0/" TargetMode="External"/><Relationship Id="rId5" Type="http://schemas.openxmlformats.org/officeDocument/2006/relationships/image" Target="../media/image52.jpeg"/><Relationship Id="rId10" Type="http://schemas.openxmlformats.org/officeDocument/2006/relationships/hyperlink" Target="http://www.o-e-r.de/" TargetMode="External"/><Relationship Id="rId4" Type="http://schemas.openxmlformats.org/officeDocument/2006/relationships/image" Target="../media/image51.png"/><Relationship Id="rId9"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hyperlink" Target="https://lizenzhinweisgenerator.de/" TargetMode="External"/><Relationship Id="rId7" Type="http://schemas.openxmlformats.org/officeDocument/2006/relationships/image" Target="../media/image53.jp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hyperlink" Target="https://www.paddelhannes.de/medienrecht/Quellenangaben.pdf" TargetMode="External"/><Relationship Id="rId5" Type="http://schemas.openxmlformats.org/officeDocument/2006/relationships/hyperlink" Target="https://pics4learning.com/" TargetMode="External"/><Relationship Id="rId4" Type="http://schemas.openxmlformats.org/officeDocument/2006/relationships/hyperlink" Target="https://www.photosforclass.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5.xml.rels><?xml version="1.0" encoding="UTF-8" standalone="yes"?>
<Relationships xmlns="http://schemas.openxmlformats.org/package/2006/relationships"><Relationship Id="rId3" Type="http://schemas.openxmlformats.org/officeDocument/2006/relationships/hyperlink" Target="https://creativecommons.org/licenses/by-sa/4.0/deed.de" TargetMode="External"/><Relationship Id="rId7" Type="http://schemas.openxmlformats.org/officeDocument/2006/relationships/hyperlink" Target="http://www.paddelhannes.de/medpaed" TargetMode="External"/><Relationship Id="rId2" Type="http://schemas.openxmlformats.org/officeDocument/2006/relationships/hyperlink" Target="https://www.paddelhannes.de/medpaed/medienrecht/medienrecht-linklisten.html" TargetMode="External"/><Relationship Id="rId1" Type="http://schemas.openxmlformats.org/officeDocument/2006/relationships/slideLayout" Target="../slideLayouts/slideLayout2.xml"/><Relationship Id="rId6" Type="http://schemas.openxmlformats.org/officeDocument/2006/relationships/hyperlink" Target="mailto:jphilipp.alp@gmail.com" TargetMode="External"/><Relationship Id="rId5" Type="http://schemas.openxmlformats.org/officeDocument/2006/relationships/image" Target="../media/image23.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klicksafe.de/" TargetMode="External"/><Relationship Id="rId3" Type="http://schemas.openxmlformats.org/officeDocument/2006/relationships/hyperlink" Target="https://commons.wikimedia.org/wiki/File:Hand_holding_Smartphone.jpg" TargetMode="External"/><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hyperlink" Target="https://creativecommons.org/licenses/by-sa/4.0" TargetMode="External"/><Relationship Id="rId1" Type="http://schemas.openxmlformats.org/officeDocument/2006/relationships/slideLayout" Target="../slideLayouts/slideLayout2.xml"/><Relationship Id="rId6" Type="http://schemas.openxmlformats.org/officeDocument/2006/relationships/hyperlink" Target="https://www.internet-abc.de/" TargetMode="External"/><Relationship Id="rId11" Type="http://schemas.openxmlformats.org/officeDocument/2006/relationships/hyperlink" Target="https://www.medienscouts-nrw.de/" TargetMode="External"/><Relationship Id="rId5" Type="http://schemas.openxmlformats.org/officeDocument/2006/relationships/hyperlink" Target="https://www.koerperverletzung.com/mobbing/#Mobbing_in_der_Schule" TargetMode="External"/><Relationship Id="rId10" Type="http://schemas.openxmlformats.org/officeDocument/2006/relationships/image" Target="../media/image5.png"/><Relationship Id="rId4" Type="http://schemas.openxmlformats.org/officeDocument/2006/relationships/image" Target="../media/image2.jp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www.pexels.com/de-de/foto/niedlich-sitzung-lacheln-kind-16420090/" TargetMode="Externa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hyperlink" Target="https://www.petiteprof79.eu/datenschutz-xr/"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916B2C-AC36-4833-BA26-749063CB19C5}"/>
              </a:ext>
            </a:extLst>
          </p:cNvPr>
          <p:cNvSpPr>
            <a:spLocks noGrp="1"/>
          </p:cNvSpPr>
          <p:nvPr>
            <p:ph type="ctrTitle"/>
          </p:nvPr>
        </p:nvSpPr>
        <p:spPr>
          <a:xfrm>
            <a:off x="1523999" y="1122363"/>
            <a:ext cx="9703981" cy="2387600"/>
          </a:xfrm>
        </p:spPr>
        <p:txBody>
          <a:bodyPr anchor="t">
            <a:normAutofit/>
          </a:bodyPr>
          <a:lstStyle/>
          <a:p>
            <a:pPr>
              <a:lnSpc>
                <a:spcPct val="110000"/>
              </a:lnSpc>
              <a:spcAft>
                <a:spcPts val="600"/>
              </a:spcAft>
            </a:pPr>
            <a:r>
              <a:rPr lang="de-DE" sz="5100" dirty="0">
                <a:latin typeface="Source Sans Pro" panose="020B0503030403020204" pitchFamily="34" charset="0"/>
                <a:ea typeface="Source Sans Pro" panose="020B0503030403020204" pitchFamily="34" charset="0"/>
              </a:rPr>
              <a:t>Medienrecht für</a:t>
            </a:r>
            <a:br>
              <a:rPr lang="de-DE" sz="5100" dirty="0">
                <a:latin typeface="Source Sans Pro" panose="020B0503030403020204" pitchFamily="34" charset="0"/>
                <a:ea typeface="Source Sans Pro" panose="020B0503030403020204" pitchFamily="34" charset="0"/>
              </a:rPr>
            </a:br>
            <a:r>
              <a:rPr lang="de-DE" sz="5100" dirty="0">
                <a:latin typeface="Source Sans Pro" panose="020B0503030403020204" pitchFamily="34" charset="0"/>
                <a:ea typeface="Source Sans Pro" panose="020B0503030403020204" pitchFamily="34" charset="0"/>
              </a:rPr>
              <a:t>Lehrpersonal</a:t>
            </a:r>
          </a:p>
        </p:txBody>
      </p:sp>
      <p:sp>
        <p:nvSpPr>
          <p:cNvPr id="3" name="Untertitel 2">
            <a:extLst>
              <a:ext uri="{FF2B5EF4-FFF2-40B4-BE49-F238E27FC236}">
                <a16:creationId xmlns:a16="http://schemas.microsoft.com/office/drawing/2014/main" id="{71A70F5D-119D-40B0-9EA7-35A3DF12706D}"/>
              </a:ext>
            </a:extLst>
          </p:cNvPr>
          <p:cNvSpPr>
            <a:spLocks noGrp="1"/>
          </p:cNvSpPr>
          <p:nvPr>
            <p:ph type="subTitle" idx="1"/>
          </p:nvPr>
        </p:nvSpPr>
        <p:spPr/>
        <p:txBody>
          <a:bodyPr>
            <a:normAutofit/>
          </a:bodyPr>
          <a:lstStyle/>
          <a:p>
            <a:endParaRPr lang="de-DE" sz="2250" dirty="0"/>
          </a:p>
          <a:p>
            <a:r>
              <a:rPr lang="de-DE" sz="3200" dirty="0" err="1"/>
              <a:t>LehrerAkademie</a:t>
            </a:r>
            <a:r>
              <a:rPr lang="de-DE" sz="3200" dirty="0"/>
              <a:t> Otto-Hahn-Gymnasium Dinslaken</a:t>
            </a:r>
          </a:p>
          <a:p>
            <a:r>
              <a:rPr lang="de-DE" sz="3200" dirty="0"/>
              <a:t>29.01.2024 </a:t>
            </a:r>
          </a:p>
        </p:txBody>
      </p:sp>
    </p:spTree>
    <p:custDataLst>
      <p:tags r:id="rId1"/>
    </p:custDataLst>
    <p:extLst>
      <p:ext uri="{BB962C8B-B14F-4D97-AF65-F5344CB8AC3E}">
        <p14:creationId xmlns:p14="http://schemas.microsoft.com/office/powerpoint/2010/main" val="1555405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E8E72-E4B5-E4F2-D5A0-D5BD1844F6BC}"/>
              </a:ext>
            </a:extLst>
          </p:cNvPr>
          <p:cNvSpPr>
            <a:spLocks noGrp="1"/>
          </p:cNvSpPr>
          <p:nvPr>
            <p:ph type="title"/>
          </p:nvPr>
        </p:nvSpPr>
        <p:spPr>
          <a:xfrm>
            <a:off x="838200" y="662379"/>
            <a:ext cx="10515600" cy="802167"/>
          </a:xfrm>
        </p:spPr>
        <p:txBody>
          <a:bodyPr/>
          <a:lstStyle/>
          <a:p>
            <a:pPr algn="ctr"/>
            <a:r>
              <a:rPr lang="de-DE"/>
              <a:t>Problemkreis Datenschutz</a:t>
            </a:r>
            <a:endParaRPr lang="de-DE" dirty="0"/>
          </a:p>
        </p:txBody>
      </p:sp>
      <p:sp>
        <p:nvSpPr>
          <p:cNvPr id="4" name="Fußzeilenplatzhalter 3">
            <a:extLst>
              <a:ext uri="{FF2B5EF4-FFF2-40B4-BE49-F238E27FC236}">
                <a16:creationId xmlns:a16="http://schemas.microsoft.com/office/drawing/2014/main" id="{B9E715DE-0E55-C827-E90E-7801E46F73A9}"/>
              </a:ext>
            </a:extLst>
          </p:cNvPr>
          <p:cNvSpPr>
            <a:spLocks noGrp="1"/>
          </p:cNvSpPr>
          <p:nvPr>
            <p:ph type="ftr" sz="quarter" idx="11"/>
          </p:nvPr>
        </p:nvSpPr>
        <p:spPr/>
        <p:txBody>
          <a:bodyPr/>
          <a:lstStyle/>
          <a:p>
            <a:r>
              <a:rPr lang="de-DE"/>
              <a:t>CC by 4.0 Johannes Philipp</a:t>
            </a:r>
          </a:p>
        </p:txBody>
      </p:sp>
      <p:sp>
        <p:nvSpPr>
          <p:cNvPr id="5" name="Foliennummernplatzhalter 4">
            <a:extLst>
              <a:ext uri="{FF2B5EF4-FFF2-40B4-BE49-F238E27FC236}">
                <a16:creationId xmlns:a16="http://schemas.microsoft.com/office/drawing/2014/main" id="{DFD3F266-0C7B-9679-4FF4-AC0A6FFB9DEB}"/>
              </a:ext>
            </a:extLst>
          </p:cNvPr>
          <p:cNvSpPr>
            <a:spLocks noGrp="1"/>
          </p:cNvSpPr>
          <p:nvPr>
            <p:ph type="sldNum" sz="quarter" idx="12"/>
          </p:nvPr>
        </p:nvSpPr>
        <p:spPr/>
        <p:txBody>
          <a:bodyPr/>
          <a:lstStyle/>
          <a:p>
            <a:fld id="{B682BD45-2FD7-4F87-9323-8C6A9F864956}" type="slidenum">
              <a:rPr lang="de-DE" smtClean="0"/>
              <a:t>10</a:t>
            </a:fld>
            <a:endParaRPr lang="de-DE"/>
          </a:p>
        </p:txBody>
      </p:sp>
      <p:sp>
        <p:nvSpPr>
          <p:cNvPr id="28" name="Textfeld 27">
            <a:extLst>
              <a:ext uri="{FF2B5EF4-FFF2-40B4-BE49-F238E27FC236}">
                <a16:creationId xmlns:a16="http://schemas.microsoft.com/office/drawing/2014/main" id="{AAE8427B-E6C2-39DA-1F53-45CFEAF95256}"/>
              </a:ext>
            </a:extLst>
          </p:cNvPr>
          <p:cNvSpPr txBox="1"/>
          <p:nvPr/>
        </p:nvSpPr>
        <p:spPr>
          <a:xfrm>
            <a:off x="9982200" y="5529062"/>
            <a:ext cx="1141659" cy="215444"/>
          </a:xfrm>
          <a:prstGeom prst="rect">
            <a:avLst/>
          </a:prstGeom>
          <a:noFill/>
        </p:spPr>
        <p:txBody>
          <a:bodyPr wrap="none" rtlCol="0">
            <a:spAutoFit/>
          </a:bodyPr>
          <a:lstStyle/>
          <a:p>
            <a:r>
              <a:rPr lang="de-DE" sz="800" dirty="0"/>
              <a:t>S. Geisler via Pixelio.de</a:t>
            </a:r>
          </a:p>
        </p:txBody>
      </p:sp>
      <p:pic>
        <p:nvPicPr>
          <p:cNvPr id="7" name="Grafik 6" descr="Ein Bild, das Im Haus, Person, Kleidung, Wand enthält.&#10;&#10;Automatisch generierte Beschreibung">
            <a:extLst>
              <a:ext uri="{FF2B5EF4-FFF2-40B4-BE49-F238E27FC236}">
                <a16:creationId xmlns:a16="http://schemas.microsoft.com/office/drawing/2014/main" id="{312A14DE-5BFB-7B2A-49A3-57AED65C3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565910"/>
            <a:ext cx="5867400" cy="4400550"/>
          </a:xfrm>
          <a:prstGeom prst="rect">
            <a:avLst/>
          </a:prstGeom>
        </p:spPr>
      </p:pic>
      <p:sp>
        <p:nvSpPr>
          <p:cNvPr id="8" name="Textfeld 7">
            <a:extLst>
              <a:ext uri="{FF2B5EF4-FFF2-40B4-BE49-F238E27FC236}">
                <a16:creationId xmlns:a16="http://schemas.microsoft.com/office/drawing/2014/main" id="{3E38A633-4DE9-011F-E947-4EC60B97D58E}"/>
              </a:ext>
            </a:extLst>
          </p:cNvPr>
          <p:cNvSpPr txBox="1"/>
          <p:nvPr/>
        </p:nvSpPr>
        <p:spPr>
          <a:xfrm>
            <a:off x="584898" y="1464546"/>
            <a:ext cx="3453702" cy="461665"/>
          </a:xfrm>
          <a:prstGeom prst="rect">
            <a:avLst/>
          </a:prstGeom>
          <a:noFill/>
        </p:spPr>
        <p:txBody>
          <a:bodyPr wrap="none" rtlCol="0">
            <a:spAutoFit/>
          </a:bodyPr>
          <a:lstStyle/>
          <a:p>
            <a:r>
              <a:rPr lang="de-DE" sz="2400" dirty="0"/>
              <a:t>Personenbezogene Daten:</a:t>
            </a:r>
          </a:p>
        </p:txBody>
      </p:sp>
      <p:sp>
        <p:nvSpPr>
          <p:cNvPr id="9" name="Textfeld 8">
            <a:extLst>
              <a:ext uri="{FF2B5EF4-FFF2-40B4-BE49-F238E27FC236}">
                <a16:creationId xmlns:a16="http://schemas.microsoft.com/office/drawing/2014/main" id="{89D65EC9-4214-3AD8-FE55-1F99127886E4}"/>
              </a:ext>
            </a:extLst>
          </p:cNvPr>
          <p:cNvSpPr txBox="1"/>
          <p:nvPr/>
        </p:nvSpPr>
        <p:spPr>
          <a:xfrm>
            <a:off x="584898" y="1879122"/>
            <a:ext cx="5166360" cy="923330"/>
          </a:xfrm>
          <a:prstGeom prst="rect">
            <a:avLst/>
          </a:prstGeom>
          <a:noFill/>
        </p:spPr>
        <p:txBody>
          <a:bodyPr wrap="square" rtlCol="0">
            <a:spAutoFit/>
          </a:bodyPr>
          <a:lstStyle/>
          <a:p>
            <a:r>
              <a:rPr lang="de-DE" dirty="0"/>
              <a:t>[…] alle Informationen, die sich auf eine identifizierte oder identifizierbare natürliche Person […] beziehen […] Art. 4 (1) DSGVO</a:t>
            </a:r>
          </a:p>
        </p:txBody>
      </p:sp>
      <p:sp>
        <p:nvSpPr>
          <p:cNvPr id="10" name="Textfeld 9">
            <a:extLst>
              <a:ext uri="{FF2B5EF4-FFF2-40B4-BE49-F238E27FC236}">
                <a16:creationId xmlns:a16="http://schemas.microsoft.com/office/drawing/2014/main" id="{72246AC1-9E64-0CBF-F62E-2F65F0783768}"/>
              </a:ext>
            </a:extLst>
          </p:cNvPr>
          <p:cNvSpPr txBox="1"/>
          <p:nvPr/>
        </p:nvSpPr>
        <p:spPr>
          <a:xfrm>
            <a:off x="584898" y="2831343"/>
            <a:ext cx="5166360" cy="2462213"/>
          </a:xfrm>
          <a:prstGeom prst="rect">
            <a:avLst/>
          </a:prstGeom>
          <a:noFill/>
        </p:spPr>
        <p:txBody>
          <a:bodyPr wrap="square" rtlCol="0">
            <a:spAutoFit/>
          </a:bodyPr>
          <a:lstStyle/>
          <a:p>
            <a:pPr marL="285750" indent="-285750">
              <a:buFont typeface="Arial" panose="020B0604020202020204" pitchFamily="34" charset="0"/>
              <a:buChar char="•"/>
            </a:pPr>
            <a:r>
              <a:rPr lang="de-DE" sz="1400" dirty="0">
                <a:solidFill>
                  <a:srgbClr val="0070C0"/>
                </a:solidFill>
              </a:rPr>
              <a:t>Vorname, Name, Anschrift, E-Mail-Adressen, Telefonnummern …</a:t>
            </a:r>
            <a:br>
              <a:rPr lang="de-DE" sz="1400" dirty="0">
                <a:solidFill>
                  <a:srgbClr val="0070C0"/>
                </a:solidFill>
              </a:rPr>
            </a:br>
            <a:endParaRPr lang="de-DE" sz="1400" dirty="0">
              <a:solidFill>
                <a:srgbClr val="0070C0"/>
              </a:solidFill>
            </a:endParaRPr>
          </a:p>
          <a:p>
            <a:pPr marL="285750" indent="-285750">
              <a:buFont typeface="Arial" panose="020B0604020202020204" pitchFamily="34" charset="0"/>
              <a:buChar char="•"/>
            </a:pPr>
            <a:r>
              <a:rPr lang="de-DE" sz="1400" dirty="0">
                <a:solidFill>
                  <a:srgbClr val="0070C0"/>
                </a:solidFill>
              </a:rPr>
              <a:t>Noten, Zeugnisbemerkungen, Ordnungsmaßnahmen …</a:t>
            </a:r>
          </a:p>
          <a:p>
            <a:pPr marL="285750" indent="-285750">
              <a:buFont typeface="Arial" panose="020B0604020202020204" pitchFamily="34" charset="0"/>
              <a:buChar char="•"/>
            </a:pPr>
            <a:r>
              <a:rPr lang="de-DE" sz="1400" dirty="0">
                <a:solidFill>
                  <a:srgbClr val="0070C0"/>
                </a:solidFill>
              </a:rPr>
              <a:t>Lehrbefähigung, Sprechstunden, Krankheitstage, dienstliche Beurteilung …</a:t>
            </a:r>
          </a:p>
          <a:p>
            <a:pPr marL="285750" indent="-285750">
              <a:buFont typeface="Arial" panose="020B0604020202020204" pitchFamily="34" charset="0"/>
              <a:buChar char="•"/>
            </a:pPr>
            <a:r>
              <a:rPr lang="de-DE" sz="1400" dirty="0">
                <a:solidFill>
                  <a:srgbClr val="0070C0"/>
                </a:solidFill>
              </a:rPr>
              <a:t>Fotos, Videos, Audioaufnahmen, bei denen die Person „klar erkennbar“ ist</a:t>
            </a:r>
          </a:p>
          <a:p>
            <a:pPr marL="285750" indent="-285750">
              <a:buFont typeface="Arial" panose="020B0604020202020204" pitchFamily="34" charset="0"/>
              <a:buChar char="•"/>
            </a:pPr>
            <a:endParaRPr lang="de-DE" sz="1400" dirty="0">
              <a:solidFill>
                <a:srgbClr val="0070C0"/>
              </a:solidFill>
            </a:endParaRPr>
          </a:p>
          <a:p>
            <a:pPr marL="285750" indent="-285750">
              <a:buFont typeface="Arial" panose="020B0604020202020204" pitchFamily="34" charset="0"/>
              <a:buChar char="•"/>
            </a:pPr>
            <a:r>
              <a:rPr lang="de-DE" sz="1400" dirty="0">
                <a:solidFill>
                  <a:srgbClr val="0070C0"/>
                </a:solidFill>
              </a:rPr>
              <a:t>Aber auch IP-Adressen, Standortdaten, Kenn-Nummern, MAC-Adressen persönlicher Hardware</a:t>
            </a:r>
          </a:p>
          <a:p>
            <a:pPr marL="285750" indent="-285750">
              <a:buFont typeface="Arial" panose="020B0604020202020204" pitchFamily="34" charset="0"/>
              <a:buChar char="•"/>
            </a:pPr>
            <a:r>
              <a:rPr lang="de-DE" sz="1400" dirty="0">
                <a:solidFill>
                  <a:srgbClr val="0070C0"/>
                </a:solidFill>
              </a:rPr>
              <a:t>Usw., usw.</a:t>
            </a:r>
          </a:p>
        </p:txBody>
      </p:sp>
      <p:sp>
        <p:nvSpPr>
          <p:cNvPr id="11" name="Textfeld 10">
            <a:extLst>
              <a:ext uri="{FF2B5EF4-FFF2-40B4-BE49-F238E27FC236}">
                <a16:creationId xmlns:a16="http://schemas.microsoft.com/office/drawing/2014/main" id="{1E792106-B621-3BC4-BC1C-9986FC682161}"/>
              </a:ext>
            </a:extLst>
          </p:cNvPr>
          <p:cNvSpPr txBox="1"/>
          <p:nvPr/>
        </p:nvSpPr>
        <p:spPr>
          <a:xfrm>
            <a:off x="584899" y="5344396"/>
            <a:ext cx="5166360" cy="830997"/>
          </a:xfrm>
          <a:prstGeom prst="rect">
            <a:avLst/>
          </a:prstGeom>
          <a:noFill/>
        </p:spPr>
        <p:txBody>
          <a:bodyPr wrap="square" rtlCol="0">
            <a:spAutoFit/>
          </a:bodyPr>
          <a:lstStyle/>
          <a:p>
            <a:r>
              <a:rPr lang="de-DE" sz="1600" dirty="0"/>
              <a:t>Verarbeitung dieser Daten </a:t>
            </a:r>
            <a:r>
              <a:rPr lang="de-DE" sz="1600" dirty="0">
                <a:solidFill>
                  <a:srgbClr val="FF0000"/>
                </a:solidFill>
              </a:rPr>
              <a:t>nur aufgrund gesetzlicher oder verwaltungsrechtlicher Vorschriften </a:t>
            </a:r>
            <a:r>
              <a:rPr lang="de-DE" sz="1600" dirty="0">
                <a:solidFill>
                  <a:srgbClr val="00A651"/>
                </a:solidFill>
              </a:rPr>
              <a:t>oder mit Einwilligung der Betroffenen</a:t>
            </a:r>
            <a:r>
              <a:rPr lang="de-DE" sz="1600" dirty="0"/>
              <a:t> (und/oder ggf. der gesetzlichen Vertreter)</a:t>
            </a:r>
          </a:p>
        </p:txBody>
      </p:sp>
    </p:spTree>
    <p:extLst>
      <p:ext uri="{BB962C8B-B14F-4D97-AF65-F5344CB8AC3E}">
        <p14:creationId xmlns:p14="http://schemas.microsoft.com/office/powerpoint/2010/main" val="21143138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E8E72-E4B5-E4F2-D5A0-D5BD1844F6BC}"/>
              </a:ext>
            </a:extLst>
          </p:cNvPr>
          <p:cNvSpPr>
            <a:spLocks noGrp="1"/>
          </p:cNvSpPr>
          <p:nvPr>
            <p:ph type="title"/>
          </p:nvPr>
        </p:nvSpPr>
        <p:spPr>
          <a:xfrm>
            <a:off x="838200" y="662379"/>
            <a:ext cx="10515600" cy="802167"/>
          </a:xfrm>
        </p:spPr>
        <p:txBody>
          <a:bodyPr/>
          <a:lstStyle/>
          <a:p>
            <a:pPr algn="ctr"/>
            <a:r>
              <a:rPr lang="de-DE"/>
              <a:t>Problemkreis Datenschutz</a:t>
            </a:r>
            <a:endParaRPr lang="de-DE" dirty="0"/>
          </a:p>
        </p:txBody>
      </p:sp>
      <p:sp>
        <p:nvSpPr>
          <p:cNvPr id="4" name="Fußzeilenplatzhalter 3">
            <a:extLst>
              <a:ext uri="{FF2B5EF4-FFF2-40B4-BE49-F238E27FC236}">
                <a16:creationId xmlns:a16="http://schemas.microsoft.com/office/drawing/2014/main" id="{B9E715DE-0E55-C827-E90E-7801E46F73A9}"/>
              </a:ext>
            </a:extLst>
          </p:cNvPr>
          <p:cNvSpPr>
            <a:spLocks noGrp="1"/>
          </p:cNvSpPr>
          <p:nvPr>
            <p:ph type="ftr" sz="quarter" idx="11"/>
          </p:nvPr>
        </p:nvSpPr>
        <p:spPr/>
        <p:txBody>
          <a:bodyPr/>
          <a:lstStyle/>
          <a:p>
            <a:r>
              <a:rPr lang="de-DE"/>
              <a:t>CC by 4.0 Johannes Philipp</a:t>
            </a:r>
          </a:p>
        </p:txBody>
      </p:sp>
      <p:sp>
        <p:nvSpPr>
          <p:cNvPr id="5" name="Foliennummernplatzhalter 4">
            <a:extLst>
              <a:ext uri="{FF2B5EF4-FFF2-40B4-BE49-F238E27FC236}">
                <a16:creationId xmlns:a16="http://schemas.microsoft.com/office/drawing/2014/main" id="{DFD3F266-0C7B-9679-4FF4-AC0A6FFB9DEB}"/>
              </a:ext>
            </a:extLst>
          </p:cNvPr>
          <p:cNvSpPr>
            <a:spLocks noGrp="1"/>
          </p:cNvSpPr>
          <p:nvPr>
            <p:ph type="sldNum" sz="quarter" idx="12"/>
          </p:nvPr>
        </p:nvSpPr>
        <p:spPr/>
        <p:txBody>
          <a:bodyPr/>
          <a:lstStyle/>
          <a:p>
            <a:fld id="{B682BD45-2FD7-4F87-9323-8C6A9F864956}" type="slidenum">
              <a:rPr lang="de-DE" smtClean="0"/>
              <a:t>11</a:t>
            </a:fld>
            <a:endParaRPr lang="de-DE"/>
          </a:p>
        </p:txBody>
      </p:sp>
      <p:sp>
        <p:nvSpPr>
          <p:cNvPr id="7" name="Textfeld 6">
            <a:extLst>
              <a:ext uri="{FF2B5EF4-FFF2-40B4-BE49-F238E27FC236}">
                <a16:creationId xmlns:a16="http://schemas.microsoft.com/office/drawing/2014/main" id="{DA144545-69F6-497D-65BA-5531C62EEDC7}"/>
              </a:ext>
            </a:extLst>
          </p:cNvPr>
          <p:cNvSpPr txBox="1"/>
          <p:nvPr/>
        </p:nvSpPr>
        <p:spPr>
          <a:xfrm>
            <a:off x="591951" y="1603311"/>
            <a:ext cx="6893297" cy="461665"/>
          </a:xfrm>
          <a:prstGeom prst="rect">
            <a:avLst/>
          </a:prstGeom>
          <a:noFill/>
        </p:spPr>
        <p:txBody>
          <a:bodyPr wrap="none" rtlCol="0">
            <a:spAutoFit/>
          </a:bodyPr>
          <a:lstStyle/>
          <a:p>
            <a:r>
              <a:rPr lang="de-DE" sz="2400" dirty="0"/>
              <a:t>Alle schulbezogenen Datenschutzregelungen für NRW</a:t>
            </a:r>
          </a:p>
        </p:txBody>
      </p:sp>
      <p:pic>
        <p:nvPicPr>
          <p:cNvPr id="9" name="Grafik 8" descr="Ein Bild, das Schrift, Grafiken, Screenshot, Grafikdesign enthält.&#10;&#10;Automatisch generierte Beschreibung">
            <a:hlinkClick r:id="rId2"/>
            <a:extLst>
              <a:ext uri="{FF2B5EF4-FFF2-40B4-BE49-F238E27FC236}">
                <a16:creationId xmlns:a16="http://schemas.microsoft.com/office/drawing/2014/main" id="{1B3EF2BB-7942-8580-B76C-D0B8AC9A23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4312" y="1532803"/>
            <a:ext cx="3115737" cy="602679"/>
          </a:xfrm>
          <a:prstGeom prst="rect">
            <a:avLst/>
          </a:prstGeom>
        </p:spPr>
      </p:pic>
      <p:sp>
        <p:nvSpPr>
          <p:cNvPr id="10" name="Pfeil: nach rechts 9">
            <a:extLst>
              <a:ext uri="{FF2B5EF4-FFF2-40B4-BE49-F238E27FC236}">
                <a16:creationId xmlns:a16="http://schemas.microsoft.com/office/drawing/2014/main" id="{7C0B9FBB-AED0-EF01-CB09-DFD582F0EB04}"/>
              </a:ext>
            </a:extLst>
          </p:cNvPr>
          <p:cNvSpPr/>
          <p:nvPr/>
        </p:nvSpPr>
        <p:spPr>
          <a:xfrm>
            <a:off x="7524750" y="1714499"/>
            <a:ext cx="628650" cy="2236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9FCC3F82-02D2-8CF6-2161-62CF657588B4}"/>
              </a:ext>
            </a:extLst>
          </p:cNvPr>
          <p:cNvGrpSpPr/>
          <p:nvPr/>
        </p:nvGrpSpPr>
        <p:grpSpPr>
          <a:xfrm>
            <a:off x="591400" y="2540979"/>
            <a:ext cx="11189576" cy="1209814"/>
            <a:chOff x="591400" y="2540979"/>
            <a:chExt cx="11189576" cy="1209814"/>
          </a:xfrm>
        </p:grpSpPr>
        <p:sp>
          <p:nvSpPr>
            <p:cNvPr id="6" name="Textfeld 5">
              <a:extLst>
                <a:ext uri="{FF2B5EF4-FFF2-40B4-BE49-F238E27FC236}">
                  <a16:creationId xmlns:a16="http://schemas.microsoft.com/office/drawing/2014/main" id="{A93822EA-15F8-DC63-A5C2-163E58BE438D}"/>
                </a:ext>
              </a:extLst>
            </p:cNvPr>
            <p:cNvSpPr txBox="1"/>
            <p:nvPr/>
          </p:nvSpPr>
          <p:spPr>
            <a:xfrm>
              <a:off x="591400" y="2540979"/>
              <a:ext cx="6444969" cy="461665"/>
            </a:xfrm>
            <a:prstGeom prst="rect">
              <a:avLst/>
            </a:prstGeom>
            <a:noFill/>
          </p:spPr>
          <p:txBody>
            <a:bodyPr wrap="none" rtlCol="0">
              <a:spAutoFit/>
            </a:bodyPr>
            <a:lstStyle/>
            <a:p>
              <a:r>
                <a:rPr lang="de-DE" sz="2400" b="1" dirty="0"/>
                <a:t>Die datenschutzrechtliche Einwilligungserklärung</a:t>
              </a:r>
            </a:p>
          </p:txBody>
        </p:sp>
        <p:sp>
          <p:nvSpPr>
            <p:cNvPr id="11" name="Textfeld 10">
              <a:extLst>
                <a:ext uri="{FF2B5EF4-FFF2-40B4-BE49-F238E27FC236}">
                  <a16:creationId xmlns:a16="http://schemas.microsoft.com/office/drawing/2014/main" id="{402AA12C-E8F7-81A5-CFDE-EC42AD07E60C}"/>
                </a:ext>
              </a:extLst>
            </p:cNvPr>
            <p:cNvSpPr txBox="1"/>
            <p:nvPr/>
          </p:nvSpPr>
          <p:spPr>
            <a:xfrm>
              <a:off x="7484697" y="2550464"/>
              <a:ext cx="4296279" cy="1200329"/>
            </a:xfrm>
            <a:prstGeom prst="rect">
              <a:avLst/>
            </a:prstGeom>
            <a:noFill/>
            <a:ln w="9525">
              <a:solidFill>
                <a:schemeClr val="tx1"/>
              </a:solidFill>
            </a:ln>
          </p:spPr>
          <p:txBody>
            <a:bodyPr wrap="square" rtlCol="0">
              <a:spAutoFit/>
            </a:bodyPr>
            <a:lstStyle/>
            <a:p>
              <a:r>
                <a:rPr lang="de-DE" dirty="0"/>
                <a:t>Sie ist notwendig, wenn keine rechtliche Regelung der Datenverarbeitung vorliegt oder wenn sie in einer solchen Regelung verlangt wird.</a:t>
              </a:r>
            </a:p>
          </p:txBody>
        </p:sp>
        <p:sp>
          <p:nvSpPr>
            <p:cNvPr id="12" name="Pfeil: nach rechts 11">
              <a:extLst>
                <a:ext uri="{FF2B5EF4-FFF2-40B4-BE49-F238E27FC236}">
                  <a16:creationId xmlns:a16="http://schemas.microsoft.com/office/drawing/2014/main" id="{D5377605-DADD-4598-DD0D-43D84026FA9B}"/>
                </a:ext>
              </a:extLst>
            </p:cNvPr>
            <p:cNvSpPr/>
            <p:nvPr/>
          </p:nvSpPr>
          <p:spPr>
            <a:xfrm>
              <a:off x="6978921" y="2656954"/>
              <a:ext cx="410375" cy="229714"/>
            </a:xfrm>
            <a:prstGeom prst="rightArrow">
              <a:avLst/>
            </a:prstGeom>
            <a:solidFill>
              <a:srgbClr val="FF6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3" name="Textfeld 12">
            <a:extLst>
              <a:ext uri="{FF2B5EF4-FFF2-40B4-BE49-F238E27FC236}">
                <a16:creationId xmlns:a16="http://schemas.microsoft.com/office/drawing/2014/main" id="{EE6C5F3F-A720-604B-1C8F-90ECE8397B08}"/>
              </a:ext>
            </a:extLst>
          </p:cNvPr>
          <p:cNvSpPr txBox="1"/>
          <p:nvPr/>
        </p:nvSpPr>
        <p:spPr>
          <a:xfrm>
            <a:off x="591400" y="3113378"/>
            <a:ext cx="1383007" cy="461665"/>
          </a:xfrm>
          <a:prstGeom prst="rect">
            <a:avLst/>
          </a:prstGeom>
          <a:noFill/>
        </p:spPr>
        <p:txBody>
          <a:bodyPr wrap="none" rtlCol="0">
            <a:spAutoFit/>
          </a:bodyPr>
          <a:lstStyle/>
          <a:p>
            <a:r>
              <a:rPr lang="de-DE" sz="2400" dirty="0"/>
              <a:t>Kriterien</a:t>
            </a:r>
            <a:r>
              <a:rPr lang="de-DE" sz="2400" b="1" dirty="0"/>
              <a:t>:</a:t>
            </a:r>
          </a:p>
        </p:txBody>
      </p:sp>
      <p:sp>
        <p:nvSpPr>
          <p:cNvPr id="3" name="Textfeld 2">
            <a:extLst>
              <a:ext uri="{FF2B5EF4-FFF2-40B4-BE49-F238E27FC236}">
                <a16:creationId xmlns:a16="http://schemas.microsoft.com/office/drawing/2014/main" id="{93DA5331-14CF-A231-3F4C-CC590847C474}"/>
              </a:ext>
            </a:extLst>
          </p:cNvPr>
          <p:cNvSpPr txBox="1"/>
          <p:nvPr/>
        </p:nvSpPr>
        <p:spPr>
          <a:xfrm>
            <a:off x="591400" y="3591672"/>
            <a:ext cx="4928080" cy="2585323"/>
          </a:xfrm>
          <a:prstGeom prst="rect">
            <a:avLst/>
          </a:prstGeom>
          <a:noFill/>
        </p:spPr>
        <p:txBody>
          <a:bodyPr wrap="none" rtlCol="0">
            <a:spAutoFit/>
          </a:bodyPr>
          <a:lstStyle/>
          <a:p>
            <a:pPr marL="285750" indent="-285750">
              <a:buFont typeface="Arial" panose="020B0604020202020204" pitchFamily="34" charset="0"/>
              <a:buChar char="•"/>
            </a:pPr>
            <a:r>
              <a:rPr lang="de-DE" dirty="0">
                <a:solidFill>
                  <a:srgbClr val="FF6600"/>
                </a:solidFill>
              </a:rPr>
              <a:t>Nachweisba</a:t>
            </a:r>
            <a:r>
              <a:rPr lang="de-DE" dirty="0">
                <a:solidFill>
                  <a:schemeClr val="accent2"/>
                </a:solidFill>
              </a:rPr>
              <a:t>r </a:t>
            </a:r>
            <a:r>
              <a:rPr lang="de-DE" dirty="0"/>
              <a:t>-&gt; schriftlich</a:t>
            </a:r>
          </a:p>
          <a:p>
            <a:pPr marL="285750" indent="-285750">
              <a:buFont typeface="Arial" panose="020B0604020202020204" pitchFamily="34" charset="0"/>
              <a:buChar char="•"/>
            </a:pPr>
            <a:r>
              <a:rPr lang="de-DE" dirty="0">
                <a:solidFill>
                  <a:srgbClr val="FF6600"/>
                </a:solidFill>
              </a:rPr>
              <a:t>Freiwillig</a:t>
            </a:r>
            <a:br>
              <a:rPr lang="de-DE" dirty="0"/>
            </a:br>
            <a:r>
              <a:rPr lang="de-DE" dirty="0"/>
              <a:t>-&gt; Keine Nachteile</a:t>
            </a:r>
            <a:br>
              <a:rPr lang="de-DE" dirty="0"/>
            </a:br>
            <a:r>
              <a:rPr lang="de-DE" dirty="0"/>
              <a:t>-&gt; Kein Gruppendruck</a:t>
            </a:r>
          </a:p>
          <a:p>
            <a:pPr marL="285750" indent="-285750">
              <a:buFont typeface="Arial" panose="020B0604020202020204" pitchFamily="34" charset="0"/>
              <a:buChar char="•"/>
            </a:pPr>
            <a:r>
              <a:rPr lang="de-DE" dirty="0">
                <a:solidFill>
                  <a:srgbClr val="FF6600"/>
                </a:solidFill>
              </a:rPr>
              <a:t>Informiert</a:t>
            </a:r>
            <a:br>
              <a:rPr lang="de-DE" dirty="0"/>
            </a:br>
            <a:r>
              <a:rPr lang="de-DE" dirty="0"/>
              <a:t>-&gt; Wofür wird die Einwilligung erteilt?</a:t>
            </a:r>
            <a:br>
              <a:rPr lang="de-DE" dirty="0"/>
            </a:br>
            <a:r>
              <a:rPr lang="de-DE" dirty="0"/>
              <a:t>-&gt; Wie lange gilt sie?</a:t>
            </a:r>
            <a:br>
              <a:rPr lang="de-DE" dirty="0"/>
            </a:br>
            <a:r>
              <a:rPr lang="de-DE" dirty="0"/>
              <a:t>-&gt; Welche Konsequenzen/Risiken ergeben sich?</a:t>
            </a:r>
            <a:br>
              <a:rPr lang="de-DE" dirty="0"/>
            </a:br>
            <a:r>
              <a:rPr lang="de-DE" dirty="0"/>
              <a:t>    (z.B. bei Veröffentlichung im Internet)</a:t>
            </a:r>
          </a:p>
        </p:txBody>
      </p:sp>
      <p:sp>
        <p:nvSpPr>
          <p:cNvPr id="8" name="Textfeld 7">
            <a:extLst>
              <a:ext uri="{FF2B5EF4-FFF2-40B4-BE49-F238E27FC236}">
                <a16:creationId xmlns:a16="http://schemas.microsoft.com/office/drawing/2014/main" id="{50DF88FA-FF03-6091-4CD5-8B030022E363}"/>
              </a:ext>
            </a:extLst>
          </p:cNvPr>
          <p:cNvSpPr txBox="1"/>
          <p:nvPr/>
        </p:nvSpPr>
        <p:spPr>
          <a:xfrm>
            <a:off x="6130070" y="4687218"/>
            <a:ext cx="5650906" cy="1477328"/>
          </a:xfrm>
          <a:prstGeom prst="rect">
            <a:avLst/>
          </a:prstGeom>
          <a:noFill/>
        </p:spPr>
        <p:txBody>
          <a:bodyPr wrap="none" rtlCol="0">
            <a:spAutoFit/>
          </a:bodyPr>
          <a:lstStyle/>
          <a:p>
            <a:pPr marL="285750" indent="-285750">
              <a:buFont typeface="Arial" panose="020B0604020202020204" pitchFamily="34" charset="0"/>
              <a:buChar char="•"/>
            </a:pPr>
            <a:r>
              <a:rPr lang="de-DE" dirty="0">
                <a:solidFill>
                  <a:srgbClr val="FF6600"/>
                </a:solidFill>
              </a:rPr>
              <a:t>Jederzeit widerrufbar</a:t>
            </a:r>
          </a:p>
          <a:p>
            <a:pPr marL="285750" indent="-285750">
              <a:buFont typeface="Arial" panose="020B0604020202020204" pitchFamily="34" charset="0"/>
              <a:buChar char="•"/>
            </a:pPr>
            <a:r>
              <a:rPr lang="de-DE" dirty="0">
                <a:solidFill>
                  <a:srgbClr val="FF6600"/>
                </a:solidFill>
              </a:rPr>
              <a:t>Altersgrenzen beachten:</a:t>
            </a:r>
            <a:br>
              <a:rPr lang="de-DE" dirty="0"/>
            </a:br>
            <a:r>
              <a:rPr lang="de-DE" dirty="0"/>
              <a:t>-&gt; Unter 14 Jahren: Erziehungsberechtigte</a:t>
            </a:r>
            <a:br>
              <a:rPr lang="de-DE" dirty="0"/>
            </a:br>
            <a:r>
              <a:rPr lang="de-DE" dirty="0"/>
              <a:t>-&gt; 14 – 17 Jahre: Erziehungsberechtigte + Jugendliche/r</a:t>
            </a:r>
            <a:br>
              <a:rPr lang="de-DE" dirty="0"/>
            </a:br>
            <a:r>
              <a:rPr lang="de-DE" dirty="0"/>
              <a:t>-&gt; ab 18 Jahren: Betroffene/r selbst</a:t>
            </a:r>
          </a:p>
        </p:txBody>
      </p:sp>
    </p:spTree>
    <p:extLst>
      <p:ext uri="{BB962C8B-B14F-4D97-AF65-F5344CB8AC3E}">
        <p14:creationId xmlns:p14="http://schemas.microsoft.com/office/powerpoint/2010/main" val="760363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fade">
                                      <p:cBhvr>
                                        <p:cTn id="3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build="p"/>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E8E72-E4B5-E4F2-D5A0-D5BD1844F6BC}"/>
              </a:ext>
            </a:extLst>
          </p:cNvPr>
          <p:cNvSpPr>
            <a:spLocks noGrp="1"/>
          </p:cNvSpPr>
          <p:nvPr>
            <p:ph type="title"/>
          </p:nvPr>
        </p:nvSpPr>
        <p:spPr>
          <a:xfrm>
            <a:off x="838200" y="662379"/>
            <a:ext cx="10515600" cy="802167"/>
          </a:xfrm>
        </p:spPr>
        <p:txBody>
          <a:bodyPr/>
          <a:lstStyle/>
          <a:p>
            <a:pPr algn="ctr"/>
            <a:r>
              <a:rPr lang="de-DE"/>
              <a:t>Problemkreis Datenschutz</a:t>
            </a:r>
            <a:endParaRPr lang="de-DE" dirty="0"/>
          </a:p>
        </p:txBody>
      </p:sp>
      <p:sp>
        <p:nvSpPr>
          <p:cNvPr id="4" name="Fußzeilenplatzhalter 3">
            <a:extLst>
              <a:ext uri="{FF2B5EF4-FFF2-40B4-BE49-F238E27FC236}">
                <a16:creationId xmlns:a16="http://schemas.microsoft.com/office/drawing/2014/main" id="{B9E715DE-0E55-C827-E90E-7801E46F73A9}"/>
              </a:ext>
            </a:extLst>
          </p:cNvPr>
          <p:cNvSpPr>
            <a:spLocks noGrp="1"/>
          </p:cNvSpPr>
          <p:nvPr>
            <p:ph type="ftr" sz="quarter" idx="11"/>
          </p:nvPr>
        </p:nvSpPr>
        <p:spPr/>
        <p:txBody>
          <a:bodyPr/>
          <a:lstStyle/>
          <a:p>
            <a:r>
              <a:rPr lang="de-DE"/>
              <a:t>CC by 4.0 Johannes Philipp</a:t>
            </a:r>
          </a:p>
        </p:txBody>
      </p:sp>
      <p:sp>
        <p:nvSpPr>
          <p:cNvPr id="5" name="Foliennummernplatzhalter 4">
            <a:extLst>
              <a:ext uri="{FF2B5EF4-FFF2-40B4-BE49-F238E27FC236}">
                <a16:creationId xmlns:a16="http://schemas.microsoft.com/office/drawing/2014/main" id="{DFD3F266-0C7B-9679-4FF4-AC0A6FFB9DEB}"/>
              </a:ext>
            </a:extLst>
          </p:cNvPr>
          <p:cNvSpPr>
            <a:spLocks noGrp="1"/>
          </p:cNvSpPr>
          <p:nvPr>
            <p:ph type="sldNum" sz="quarter" idx="12"/>
          </p:nvPr>
        </p:nvSpPr>
        <p:spPr/>
        <p:txBody>
          <a:bodyPr/>
          <a:lstStyle/>
          <a:p>
            <a:fld id="{B682BD45-2FD7-4F87-9323-8C6A9F864956}" type="slidenum">
              <a:rPr lang="de-DE" smtClean="0"/>
              <a:t>12</a:t>
            </a:fld>
            <a:endParaRPr lang="de-DE"/>
          </a:p>
        </p:txBody>
      </p:sp>
      <p:sp>
        <p:nvSpPr>
          <p:cNvPr id="14" name="Textfeld 13">
            <a:extLst>
              <a:ext uri="{FF2B5EF4-FFF2-40B4-BE49-F238E27FC236}">
                <a16:creationId xmlns:a16="http://schemas.microsoft.com/office/drawing/2014/main" id="{25233EAC-87D0-3984-92A3-FB0D1A1BCE04}"/>
              </a:ext>
            </a:extLst>
          </p:cNvPr>
          <p:cNvSpPr txBox="1"/>
          <p:nvPr/>
        </p:nvSpPr>
        <p:spPr>
          <a:xfrm>
            <a:off x="2437819" y="1423215"/>
            <a:ext cx="7316362" cy="523220"/>
          </a:xfrm>
          <a:prstGeom prst="rect">
            <a:avLst/>
          </a:prstGeom>
          <a:noFill/>
        </p:spPr>
        <p:txBody>
          <a:bodyPr wrap="none" rtlCol="0">
            <a:spAutoFit/>
          </a:bodyPr>
          <a:lstStyle/>
          <a:p>
            <a:r>
              <a:rPr lang="de-DE" sz="2800" dirty="0"/>
              <a:t>Die datenschutzrechtliche Einwilligungserklärung</a:t>
            </a:r>
          </a:p>
        </p:txBody>
      </p:sp>
      <p:sp>
        <p:nvSpPr>
          <p:cNvPr id="15" name="Textfeld 14">
            <a:extLst>
              <a:ext uri="{FF2B5EF4-FFF2-40B4-BE49-F238E27FC236}">
                <a16:creationId xmlns:a16="http://schemas.microsoft.com/office/drawing/2014/main" id="{D0862C3F-3B05-B45E-9961-9B761BF78D4B}"/>
              </a:ext>
            </a:extLst>
          </p:cNvPr>
          <p:cNvSpPr txBox="1"/>
          <p:nvPr/>
        </p:nvSpPr>
        <p:spPr>
          <a:xfrm>
            <a:off x="2113874" y="2148406"/>
            <a:ext cx="2250168" cy="461665"/>
          </a:xfrm>
          <a:prstGeom prst="rect">
            <a:avLst/>
          </a:prstGeom>
          <a:noFill/>
        </p:spPr>
        <p:txBody>
          <a:bodyPr wrap="none" rtlCol="0">
            <a:spAutoFit/>
          </a:bodyPr>
          <a:lstStyle/>
          <a:p>
            <a:r>
              <a:rPr lang="de-DE" sz="2400" dirty="0"/>
              <a:t>Nicht notwendig</a:t>
            </a:r>
          </a:p>
        </p:txBody>
      </p:sp>
      <p:sp>
        <p:nvSpPr>
          <p:cNvPr id="16" name="Textfeld 15">
            <a:extLst>
              <a:ext uri="{FF2B5EF4-FFF2-40B4-BE49-F238E27FC236}">
                <a16:creationId xmlns:a16="http://schemas.microsoft.com/office/drawing/2014/main" id="{DABD13D4-2FE4-3B64-05D2-B0F83ECBCDE9}"/>
              </a:ext>
            </a:extLst>
          </p:cNvPr>
          <p:cNvSpPr txBox="1"/>
          <p:nvPr/>
        </p:nvSpPr>
        <p:spPr>
          <a:xfrm>
            <a:off x="8196832" y="2148405"/>
            <a:ext cx="1557349" cy="461665"/>
          </a:xfrm>
          <a:prstGeom prst="rect">
            <a:avLst/>
          </a:prstGeom>
          <a:noFill/>
        </p:spPr>
        <p:txBody>
          <a:bodyPr wrap="none" rtlCol="0">
            <a:spAutoFit/>
          </a:bodyPr>
          <a:lstStyle/>
          <a:p>
            <a:r>
              <a:rPr lang="de-DE" sz="2400" dirty="0"/>
              <a:t>Notwendig</a:t>
            </a:r>
          </a:p>
        </p:txBody>
      </p:sp>
      <p:sp>
        <p:nvSpPr>
          <p:cNvPr id="17" name="Textfeld 16">
            <a:extLst>
              <a:ext uri="{FF2B5EF4-FFF2-40B4-BE49-F238E27FC236}">
                <a16:creationId xmlns:a16="http://schemas.microsoft.com/office/drawing/2014/main" id="{44318905-0B07-2FD1-D77F-D6BD85E7D2F5}"/>
              </a:ext>
            </a:extLst>
          </p:cNvPr>
          <p:cNvSpPr txBox="1"/>
          <p:nvPr/>
        </p:nvSpPr>
        <p:spPr>
          <a:xfrm>
            <a:off x="525780" y="2781335"/>
            <a:ext cx="5426357" cy="369332"/>
          </a:xfrm>
          <a:prstGeom prst="rect">
            <a:avLst/>
          </a:prstGeom>
          <a:noFill/>
        </p:spPr>
        <p:txBody>
          <a:bodyPr wrap="none" rtlCol="0">
            <a:spAutoFit/>
          </a:bodyPr>
          <a:lstStyle/>
          <a:p>
            <a:r>
              <a:rPr lang="de-DE" dirty="0"/>
              <a:t>Bei aktiver Medienanwendung während des Unterrichts</a:t>
            </a:r>
          </a:p>
        </p:txBody>
      </p:sp>
      <p:sp>
        <p:nvSpPr>
          <p:cNvPr id="18" name="Textfeld 17">
            <a:extLst>
              <a:ext uri="{FF2B5EF4-FFF2-40B4-BE49-F238E27FC236}">
                <a16:creationId xmlns:a16="http://schemas.microsoft.com/office/drawing/2014/main" id="{4482142F-27F4-62FE-F2BE-1D0D8739B173}"/>
              </a:ext>
            </a:extLst>
          </p:cNvPr>
          <p:cNvSpPr txBox="1"/>
          <p:nvPr/>
        </p:nvSpPr>
        <p:spPr>
          <a:xfrm>
            <a:off x="6481363" y="2781335"/>
            <a:ext cx="4258473" cy="369332"/>
          </a:xfrm>
          <a:prstGeom prst="rect">
            <a:avLst/>
          </a:prstGeom>
          <a:noFill/>
        </p:spPr>
        <p:txBody>
          <a:bodyPr wrap="none" rtlCol="0">
            <a:spAutoFit/>
          </a:bodyPr>
          <a:lstStyle/>
          <a:p>
            <a:r>
              <a:rPr lang="de-DE" dirty="0"/>
              <a:t>In allen anderen Fällen, insbesondere bei …</a:t>
            </a:r>
          </a:p>
        </p:txBody>
      </p:sp>
      <p:sp>
        <p:nvSpPr>
          <p:cNvPr id="19" name="Textfeld 18">
            <a:extLst>
              <a:ext uri="{FF2B5EF4-FFF2-40B4-BE49-F238E27FC236}">
                <a16:creationId xmlns:a16="http://schemas.microsoft.com/office/drawing/2014/main" id="{6F7A0D18-88CC-CC2F-ACEC-ADE868970D9F}"/>
              </a:ext>
            </a:extLst>
          </p:cNvPr>
          <p:cNvSpPr txBox="1"/>
          <p:nvPr/>
        </p:nvSpPr>
        <p:spPr>
          <a:xfrm>
            <a:off x="574729" y="3199723"/>
            <a:ext cx="5433060" cy="1477328"/>
          </a:xfrm>
          <a:prstGeom prst="rect">
            <a:avLst/>
          </a:prstGeom>
          <a:noFill/>
        </p:spPr>
        <p:txBody>
          <a:bodyPr wrap="square" rtlCol="0">
            <a:spAutoFit/>
          </a:bodyPr>
          <a:lstStyle/>
          <a:p>
            <a:r>
              <a:rPr lang="de-DE" dirty="0"/>
              <a:t>Voraussetzung:</a:t>
            </a:r>
          </a:p>
          <a:p>
            <a:pPr marL="285750" indent="-285750">
              <a:buFont typeface="Arial" panose="020B0604020202020204" pitchFamily="34" charset="0"/>
              <a:buChar char="•"/>
            </a:pPr>
            <a:r>
              <a:rPr lang="de-DE" dirty="0"/>
              <a:t>Aufzeichnung auf schulisches Endgerät bzw. Speichermedium</a:t>
            </a:r>
          </a:p>
          <a:p>
            <a:pPr marL="285750" indent="-285750">
              <a:buFont typeface="Arial" panose="020B0604020202020204" pitchFamily="34" charset="0"/>
              <a:buChar char="•"/>
            </a:pPr>
            <a:r>
              <a:rPr lang="de-DE" dirty="0"/>
              <a:t>Löschen unmittelbar nach Unterricht (ggf. Unterrichtssequenz)</a:t>
            </a:r>
          </a:p>
        </p:txBody>
      </p:sp>
      <p:sp>
        <p:nvSpPr>
          <p:cNvPr id="20" name="Textfeld 19">
            <a:extLst>
              <a:ext uri="{FF2B5EF4-FFF2-40B4-BE49-F238E27FC236}">
                <a16:creationId xmlns:a16="http://schemas.microsoft.com/office/drawing/2014/main" id="{CBB1A023-7224-F2ED-BEBE-99FD0567303E}"/>
              </a:ext>
            </a:extLst>
          </p:cNvPr>
          <p:cNvSpPr txBox="1"/>
          <p:nvPr/>
        </p:nvSpPr>
        <p:spPr>
          <a:xfrm>
            <a:off x="6480810" y="3199723"/>
            <a:ext cx="5048249" cy="2031325"/>
          </a:xfrm>
          <a:prstGeom prst="rect">
            <a:avLst/>
          </a:prstGeom>
          <a:noFill/>
        </p:spPr>
        <p:txBody>
          <a:bodyPr wrap="square" rtlCol="0">
            <a:spAutoFit/>
          </a:bodyPr>
          <a:lstStyle/>
          <a:p>
            <a:pPr marL="285750" indent="-285750">
              <a:buFont typeface="Arial" panose="020B0604020202020204" pitchFamily="34" charset="0"/>
              <a:buChar char="•"/>
            </a:pPr>
            <a:r>
              <a:rPr lang="de-DE" dirty="0"/>
              <a:t>Aufnahmen für die Öffentlichkeitsarbeit der Schule</a:t>
            </a:r>
          </a:p>
          <a:p>
            <a:pPr marL="285750" indent="-285750">
              <a:buFont typeface="Arial" panose="020B0604020202020204" pitchFamily="34" charset="0"/>
              <a:buChar char="•"/>
            </a:pPr>
            <a:r>
              <a:rPr lang="de-DE" dirty="0"/>
              <a:t>Aufnahmen im Rahmen schulischer Medienprojekte</a:t>
            </a:r>
          </a:p>
          <a:p>
            <a:pPr marL="285750" indent="-285750">
              <a:buFont typeface="Arial" panose="020B0604020202020204" pitchFamily="34" charset="0"/>
              <a:buChar char="•"/>
            </a:pPr>
            <a:r>
              <a:rPr lang="de-DE" dirty="0"/>
              <a:t>Aufnahmen zum Zweck der Teilnahme an Wettbewerben</a:t>
            </a:r>
          </a:p>
          <a:p>
            <a:pPr marL="285750" indent="-285750">
              <a:buFont typeface="Arial" panose="020B0604020202020204" pitchFamily="34" charset="0"/>
              <a:buChar char="•"/>
            </a:pPr>
            <a:r>
              <a:rPr lang="de-DE" dirty="0"/>
              <a:t>…</a:t>
            </a:r>
          </a:p>
        </p:txBody>
      </p:sp>
      <p:grpSp>
        <p:nvGrpSpPr>
          <p:cNvPr id="3" name="Gruppieren 2">
            <a:extLst>
              <a:ext uri="{FF2B5EF4-FFF2-40B4-BE49-F238E27FC236}">
                <a16:creationId xmlns:a16="http://schemas.microsoft.com/office/drawing/2014/main" id="{3DA908ED-98E6-1FD4-A17B-DAF39178F3B1}"/>
              </a:ext>
            </a:extLst>
          </p:cNvPr>
          <p:cNvGrpSpPr/>
          <p:nvPr/>
        </p:nvGrpSpPr>
        <p:grpSpPr>
          <a:xfrm>
            <a:off x="574729" y="5212420"/>
            <a:ext cx="9813815" cy="954205"/>
            <a:chOff x="574729" y="5212420"/>
            <a:chExt cx="9813815" cy="954205"/>
          </a:xfrm>
        </p:grpSpPr>
        <p:sp>
          <p:nvSpPr>
            <p:cNvPr id="21" name="Textfeld 20">
              <a:extLst>
                <a:ext uri="{FF2B5EF4-FFF2-40B4-BE49-F238E27FC236}">
                  <a16:creationId xmlns:a16="http://schemas.microsoft.com/office/drawing/2014/main" id="{DA9E8BD9-E68D-EB65-F7A9-C8DE39C6DE2F}"/>
                </a:ext>
              </a:extLst>
            </p:cNvPr>
            <p:cNvSpPr txBox="1"/>
            <p:nvPr/>
          </p:nvSpPr>
          <p:spPr>
            <a:xfrm>
              <a:off x="574729" y="5212420"/>
              <a:ext cx="5748818" cy="369332"/>
            </a:xfrm>
            <a:prstGeom prst="rect">
              <a:avLst/>
            </a:prstGeom>
            <a:noFill/>
          </p:spPr>
          <p:txBody>
            <a:bodyPr wrap="none" rtlCol="0">
              <a:spAutoFit/>
            </a:bodyPr>
            <a:lstStyle/>
            <a:p>
              <a:r>
                <a:rPr lang="de-DE" dirty="0"/>
                <a:t>In NRW: Keine staatlichen Muster-Einwilligungserklärungen</a:t>
              </a:r>
            </a:p>
          </p:txBody>
        </p:sp>
        <p:sp>
          <p:nvSpPr>
            <p:cNvPr id="22" name="Textfeld 21">
              <a:extLst>
                <a:ext uri="{FF2B5EF4-FFF2-40B4-BE49-F238E27FC236}">
                  <a16:creationId xmlns:a16="http://schemas.microsoft.com/office/drawing/2014/main" id="{550BAC76-A645-B516-9BAD-5EA8B27D2640}"/>
                </a:ext>
              </a:extLst>
            </p:cNvPr>
            <p:cNvSpPr txBox="1"/>
            <p:nvPr/>
          </p:nvSpPr>
          <p:spPr>
            <a:xfrm>
              <a:off x="574729" y="5520294"/>
              <a:ext cx="9010223" cy="646331"/>
            </a:xfrm>
            <a:prstGeom prst="rect">
              <a:avLst/>
            </a:prstGeom>
            <a:noFill/>
          </p:spPr>
          <p:txBody>
            <a:bodyPr wrap="none" rtlCol="0">
              <a:spAutoFit/>
            </a:bodyPr>
            <a:lstStyle/>
            <a:p>
              <a:r>
                <a:rPr lang="de-DE" dirty="0"/>
                <a:t>Beispiele für auf den Einzelfall bezogene Einwilligungserklärungen:  </a:t>
              </a:r>
              <a:r>
                <a:rPr lang="de-DE" dirty="0">
                  <a:hlinkClick r:id="rId2"/>
                </a:rPr>
                <a:t>Homepage des Referenten</a:t>
              </a:r>
              <a:br>
                <a:rPr lang="de-DE" dirty="0"/>
              </a:br>
              <a:r>
                <a:rPr lang="de-DE" dirty="0"/>
                <a:t>(Nicht juristisch geprüft!)</a:t>
              </a:r>
            </a:p>
          </p:txBody>
        </p:sp>
        <p:pic>
          <p:nvPicPr>
            <p:cNvPr id="24" name="Grafik 23" descr="Ein Bild, das Symbol, Logo, Grafiken, Kreis enthält.&#10;&#10;Automatisch generierte Beschreibung">
              <a:hlinkClick r:id="rId2"/>
              <a:extLst>
                <a:ext uri="{FF2B5EF4-FFF2-40B4-BE49-F238E27FC236}">
                  <a16:creationId xmlns:a16="http://schemas.microsoft.com/office/drawing/2014/main" id="{2EF8C9E2-B392-36F2-B37F-80371A4949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5856" y="5231048"/>
              <a:ext cx="812688" cy="812688"/>
            </a:xfrm>
            <a:prstGeom prst="rect">
              <a:avLst/>
            </a:prstGeom>
          </p:spPr>
        </p:pic>
      </p:grpSp>
    </p:spTree>
    <p:extLst>
      <p:ext uri="{BB962C8B-B14F-4D97-AF65-F5344CB8AC3E}">
        <p14:creationId xmlns:p14="http://schemas.microsoft.com/office/powerpoint/2010/main" val="7843543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E8E72-E4B5-E4F2-D5A0-D5BD1844F6BC}"/>
              </a:ext>
            </a:extLst>
          </p:cNvPr>
          <p:cNvSpPr>
            <a:spLocks noGrp="1"/>
          </p:cNvSpPr>
          <p:nvPr>
            <p:ph type="title"/>
          </p:nvPr>
        </p:nvSpPr>
        <p:spPr>
          <a:xfrm>
            <a:off x="476250" y="1885669"/>
            <a:ext cx="3562350" cy="3086661"/>
          </a:xfrm>
        </p:spPr>
        <p:txBody>
          <a:bodyPr>
            <a:normAutofit/>
          </a:bodyPr>
          <a:lstStyle/>
          <a:p>
            <a:pPr algn="ctr"/>
            <a:r>
              <a:rPr lang="de-DE" dirty="0"/>
              <a:t>Problemkreis Urheberrecht</a:t>
            </a:r>
          </a:p>
        </p:txBody>
      </p:sp>
      <p:sp>
        <p:nvSpPr>
          <p:cNvPr id="4" name="Fußzeilenplatzhalter 3">
            <a:extLst>
              <a:ext uri="{FF2B5EF4-FFF2-40B4-BE49-F238E27FC236}">
                <a16:creationId xmlns:a16="http://schemas.microsoft.com/office/drawing/2014/main" id="{B9E715DE-0E55-C827-E90E-7801E46F73A9}"/>
              </a:ext>
            </a:extLst>
          </p:cNvPr>
          <p:cNvSpPr>
            <a:spLocks noGrp="1"/>
          </p:cNvSpPr>
          <p:nvPr>
            <p:ph type="ftr" sz="quarter" idx="11"/>
          </p:nvPr>
        </p:nvSpPr>
        <p:spPr/>
        <p:txBody>
          <a:bodyPr/>
          <a:lstStyle/>
          <a:p>
            <a:r>
              <a:rPr lang="de-DE"/>
              <a:t>CC by 4.0 Johannes Philipp</a:t>
            </a:r>
          </a:p>
        </p:txBody>
      </p:sp>
      <p:sp>
        <p:nvSpPr>
          <p:cNvPr id="5" name="Foliennummernplatzhalter 4">
            <a:extLst>
              <a:ext uri="{FF2B5EF4-FFF2-40B4-BE49-F238E27FC236}">
                <a16:creationId xmlns:a16="http://schemas.microsoft.com/office/drawing/2014/main" id="{DFD3F266-0C7B-9679-4FF4-AC0A6FFB9DEB}"/>
              </a:ext>
            </a:extLst>
          </p:cNvPr>
          <p:cNvSpPr>
            <a:spLocks noGrp="1"/>
          </p:cNvSpPr>
          <p:nvPr>
            <p:ph type="sldNum" sz="quarter" idx="12"/>
          </p:nvPr>
        </p:nvSpPr>
        <p:spPr/>
        <p:txBody>
          <a:bodyPr/>
          <a:lstStyle/>
          <a:p>
            <a:fld id="{B682BD45-2FD7-4F87-9323-8C6A9F864956}" type="slidenum">
              <a:rPr lang="de-DE" smtClean="0"/>
              <a:t>13</a:t>
            </a:fld>
            <a:endParaRPr lang="de-DE"/>
          </a:p>
        </p:txBody>
      </p:sp>
      <p:grpSp>
        <p:nvGrpSpPr>
          <p:cNvPr id="8" name="Gruppieren 7">
            <a:extLst>
              <a:ext uri="{FF2B5EF4-FFF2-40B4-BE49-F238E27FC236}">
                <a16:creationId xmlns:a16="http://schemas.microsoft.com/office/drawing/2014/main" id="{B56E1319-5574-4AF4-3A5E-3AA475C461A3}"/>
              </a:ext>
            </a:extLst>
          </p:cNvPr>
          <p:cNvGrpSpPr/>
          <p:nvPr/>
        </p:nvGrpSpPr>
        <p:grpSpPr>
          <a:xfrm>
            <a:off x="4561525" y="537211"/>
            <a:ext cx="7630476" cy="5722858"/>
            <a:chOff x="4561525" y="537211"/>
            <a:chExt cx="7630476" cy="5722858"/>
          </a:xfrm>
        </p:grpSpPr>
        <p:pic>
          <p:nvPicPr>
            <p:cNvPr id="6" name="Grafik 5" descr="Ein Bild, das Schreibwaren, Holzstift, Büroausstattung, Entwurf enthält.&#10;&#10;Automatisch generierte Beschreibung">
              <a:extLst>
                <a:ext uri="{FF2B5EF4-FFF2-40B4-BE49-F238E27FC236}">
                  <a16:creationId xmlns:a16="http://schemas.microsoft.com/office/drawing/2014/main" id="{03732A4C-B9E5-FEE5-8DC5-22C8B6FC68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1525" y="537211"/>
              <a:ext cx="7630476" cy="5722858"/>
            </a:xfrm>
            <a:prstGeom prst="rect">
              <a:avLst/>
            </a:prstGeom>
          </p:spPr>
        </p:pic>
        <p:sp>
          <p:nvSpPr>
            <p:cNvPr id="7" name="Textfeld 6">
              <a:extLst>
                <a:ext uri="{FF2B5EF4-FFF2-40B4-BE49-F238E27FC236}">
                  <a16:creationId xmlns:a16="http://schemas.microsoft.com/office/drawing/2014/main" id="{C23417EA-5425-B369-D601-540CFC74E901}"/>
                </a:ext>
              </a:extLst>
            </p:cNvPr>
            <p:cNvSpPr txBox="1"/>
            <p:nvPr/>
          </p:nvSpPr>
          <p:spPr>
            <a:xfrm>
              <a:off x="10670430" y="5985044"/>
              <a:ext cx="1521570" cy="215444"/>
            </a:xfrm>
            <a:prstGeom prst="rect">
              <a:avLst/>
            </a:prstGeom>
            <a:noFill/>
          </p:spPr>
          <p:txBody>
            <a:bodyPr wrap="none" rtlCol="0">
              <a:spAutoFit/>
            </a:bodyPr>
            <a:lstStyle/>
            <a:p>
              <a:r>
                <a:rPr lang="de-DE" sz="800" dirty="0">
                  <a:latin typeface="Symbol" panose="05050102010706020507" pitchFamily="18" charset="2"/>
                </a:rPr>
                <a:t>ã</a:t>
              </a:r>
              <a:r>
                <a:rPr lang="de-DE" sz="800" dirty="0"/>
                <a:t> Norbert Leipold via pixelio.de</a:t>
              </a:r>
              <a:endParaRPr lang="de-DE" sz="800" dirty="0">
                <a:latin typeface="MS Shell Dlg 2" panose="020B0604030504040204" pitchFamily="34" charset="0"/>
              </a:endParaRPr>
            </a:p>
          </p:txBody>
        </p:sp>
      </p:grpSp>
    </p:spTree>
    <p:extLst>
      <p:ext uri="{BB962C8B-B14F-4D97-AF65-F5344CB8AC3E}">
        <p14:creationId xmlns:p14="http://schemas.microsoft.com/office/powerpoint/2010/main" val="3140687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E8E72-E4B5-E4F2-D5A0-D5BD1844F6BC}"/>
              </a:ext>
            </a:extLst>
          </p:cNvPr>
          <p:cNvSpPr>
            <a:spLocks noGrp="1"/>
          </p:cNvSpPr>
          <p:nvPr>
            <p:ph type="title"/>
          </p:nvPr>
        </p:nvSpPr>
        <p:spPr>
          <a:xfrm>
            <a:off x="1933575" y="719809"/>
            <a:ext cx="8324850" cy="788951"/>
          </a:xfrm>
        </p:spPr>
        <p:txBody>
          <a:bodyPr>
            <a:normAutofit/>
          </a:bodyPr>
          <a:lstStyle/>
          <a:p>
            <a:pPr algn="ctr"/>
            <a:r>
              <a:rPr lang="de-DE" dirty="0"/>
              <a:t>Problemkreis Urheberrecht</a:t>
            </a:r>
          </a:p>
        </p:txBody>
      </p:sp>
      <p:sp>
        <p:nvSpPr>
          <p:cNvPr id="4" name="Fußzeilenplatzhalter 3">
            <a:extLst>
              <a:ext uri="{FF2B5EF4-FFF2-40B4-BE49-F238E27FC236}">
                <a16:creationId xmlns:a16="http://schemas.microsoft.com/office/drawing/2014/main" id="{B9E715DE-0E55-C827-E90E-7801E46F73A9}"/>
              </a:ext>
            </a:extLst>
          </p:cNvPr>
          <p:cNvSpPr>
            <a:spLocks noGrp="1"/>
          </p:cNvSpPr>
          <p:nvPr>
            <p:ph type="ftr" sz="quarter" idx="11"/>
          </p:nvPr>
        </p:nvSpPr>
        <p:spPr/>
        <p:txBody>
          <a:bodyPr/>
          <a:lstStyle/>
          <a:p>
            <a:r>
              <a:rPr lang="de-DE"/>
              <a:t>CC by 4.0 Johannes Philipp</a:t>
            </a:r>
          </a:p>
        </p:txBody>
      </p:sp>
      <p:sp>
        <p:nvSpPr>
          <p:cNvPr id="5" name="Foliennummernplatzhalter 4">
            <a:extLst>
              <a:ext uri="{FF2B5EF4-FFF2-40B4-BE49-F238E27FC236}">
                <a16:creationId xmlns:a16="http://schemas.microsoft.com/office/drawing/2014/main" id="{DFD3F266-0C7B-9679-4FF4-AC0A6FFB9DEB}"/>
              </a:ext>
            </a:extLst>
          </p:cNvPr>
          <p:cNvSpPr>
            <a:spLocks noGrp="1"/>
          </p:cNvSpPr>
          <p:nvPr>
            <p:ph type="sldNum" sz="quarter" idx="12"/>
          </p:nvPr>
        </p:nvSpPr>
        <p:spPr/>
        <p:txBody>
          <a:bodyPr/>
          <a:lstStyle/>
          <a:p>
            <a:fld id="{B682BD45-2FD7-4F87-9323-8C6A9F864956}" type="slidenum">
              <a:rPr lang="de-DE" smtClean="0"/>
              <a:t>14</a:t>
            </a:fld>
            <a:endParaRPr lang="de-DE"/>
          </a:p>
        </p:txBody>
      </p:sp>
      <p:sp>
        <p:nvSpPr>
          <p:cNvPr id="10" name="Textfeld 9">
            <a:extLst>
              <a:ext uri="{FF2B5EF4-FFF2-40B4-BE49-F238E27FC236}">
                <a16:creationId xmlns:a16="http://schemas.microsoft.com/office/drawing/2014/main" id="{87D7585D-7C55-ECB4-F4AD-B18605EE6062}"/>
              </a:ext>
            </a:extLst>
          </p:cNvPr>
          <p:cNvSpPr txBox="1"/>
          <p:nvPr/>
        </p:nvSpPr>
        <p:spPr>
          <a:xfrm>
            <a:off x="628650" y="1631960"/>
            <a:ext cx="2869503" cy="523220"/>
          </a:xfrm>
          <a:prstGeom prst="rect">
            <a:avLst/>
          </a:prstGeom>
          <a:noFill/>
        </p:spPr>
        <p:txBody>
          <a:bodyPr wrap="none" rtlCol="0">
            <a:spAutoFit/>
          </a:bodyPr>
          <a:lstStyle/>
          <a:p>
            <a:r>
              <a:rPr lang="de-DE" sz="2800" dirty="0"/>
              <a:t>Was ist geschützt?</a:t>
            </a:r>
          </a:p>
        </p:txBody>
      </p:sp>
      <p:grpSp>
        <p:nvGrpSpPr>
          <p:cNvPr id="8" name="Gruppieren 7">
            <a:extLst>
              <a:ext uri="{FF2B5EF4-FFF2-40B4-BE49-F238E27FC236}">
                <a16:creationId xmlns:a16="http://schemas.microsoft.com/office/drawing/2014/main" id="{CA4590EA-25AF-31AF-D3C3-5106BA42B219}"/>
              </a:ext>
            </a:extLst>
          </p:cNvPr>
          <p:cNvGrpSpPr/>
          <p:nvPr/>
        </p:nvGrpSpPr>
        <p:grpSpPr>
          <a:xfrm>
            <a:off x="628650" y="2124700"/>
            <a:ext cx="6960870" cy="1292662"/>
            <a:chOff x="628650" y="2124700"/>
            <a:chExt cx="6960870" cy="1292662"/>
          </a:xfrm>
        </p:grpSpPr>
        <p:sp>
          <p:nvSpPr>
            <p:cNvPr id="9" name="Textfeld 8">
              <a:extLst>
                <a:ext uri="{FF2B5EF4-FFF2-40B4-BE49-F238E27FC236}">
                  <a16:creationId xmlns:a16="http://schemas.microsoft.com/office/drawing/2014/main" id="{574F1CE5-F430-9913-6F67-8108D055D395}"/>
                </a:ext>
              </a:extLst>
            </p:cNvPr>
            <p:cNvSpPr txBox="1"/>
            <p:nvPr/>
          </p:nvSpPr>
          <p:spPr>
            <a:xfrm>
              <a:off x="628650" y="2124700"/>
              <a:ext cx="6960870" cy="923330"/>
            </a:xfrm>
            <a:prstGeom prst="rect">
              <a:avLst/>
            </a:prstGeom>
            <a:noFill/>
          </p:spPr>
          <p:txBody>
            <a:bodyPr wrap="square" rtlCol="0">
              <a:spAutoFit/>
            </a:bodyPr>
            <a:lstStyle/>
            <a:p>
              <a:r>
                <a:rPr lang="de-DE" dirty="0"/>
                <a:t>UrhG § 1:</a:t>
              </a:r>
              <a:br>
                <a:rPr lang="de-DE" dirty="0"/>
              </a:br>
              <a:r>
                <a:rPr lang="de-DE" dirty="0"/>
                <a:t>Die Urheber von </a:t>
              </a:r>
              <a:r>
                <a:rPr lang="de-DE" i="1" dirty="0">
                  <a:solidFill>
                    <a:srgbClr val="FF0000"/>
                  </a:solidFill>
                </a:rPr>
                <a:t>Werken der Literatur, Wissenschaft und Kunst </a:t>
              </a:r>
              <a:r>
                <a:rPr lang="de-DE" dirty="0"/>
                <a:t>genießen für ihre Werke Schutz nach Maßgabe dieses Gesetzes.</a:t>
              </a:r>
            </a:p>
          </p:txBody>
        </p:sp>
        <p:sp>
          <p:nvSpPr>
            <p:cNvPr id="11" name="Textfeld 10">
              <a:extLst>
                <a:ext uri="{FF2B5EF4-FFF2-40B4-BE49-F238E27FC236}">
                  <a16:creationId xmlns:a16="http://schemas.microsoft.com/office/drawing/2014/main" id="{5C26D2E1-945F-D510-260E-ABBD9FC6D793}"/>
                </a:ext>
              </a:extLst>
            </p:cNvPr>
            <p:cNvSpPr txBox="1"/>
            <p:nvPr/>
          </p:nvSpPr>
          <p:spPr>
            <a:xfrm>
              <a:off x="628650" y="3048030"/>
              <a:ext cx="3630353" cy="369332"/>
            </a:xfrm>
            <a:prstGeom prst="rect">
              <a:avLst/>
            </a:prstGeom>
            <a:noFill/>
          </p:spPr>
          <p:txBody>
            <a:bodyPr wrap="none" rtlCol="0">
              <a:spAutoFit/>
            </a:bodyPr>
            <a:lstStyle/>
            <a:p>
              <a:r>
                <a:rPr lang="de-DE" dirty="0"/>
                <a:t>Genauere Auflistung             </a:t>
              </a:r>
              <a:r>
                <a:rPr lang="de-DE" dirty="0">
                  <a:hlinkClick r:id="rId2"/>
                </a:rPr>
                <a:t>UrhG § 2</a:t>
              </a:r>
              <a:endParaRPr lang="de-DE" dirty="0"/>
            </a:p>
          </p:txBody>
        </p:sp>
        <p:sp>
          <p:nvSpPr>
            <p:cNvPr id="12" name="Pfeil: nach rechts 11">
              <a:extLst>
                <a:ext uri="{FF2B5EF4-FFF2-40B4-BE49-F238E27FC236}">
                  <a16:creationId xmlns:a16="http://schemas.microsoft.com/office/drawing/2014/main" id="{800AAC1F-2C84-85C4-2415-C8566DED729D}"/>
                </a:ext>
              </a:extLst>
            </p:cNvPr>
            <p:cNvSpPr/>
            <p:nvPr/>
          </p:nvSpPr>
          <p:spPr>
            <a:xfrm>
              <a:off x="2731770" y="3156255"/>
              <a:ext cx="491490" cy="1528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3" name="Textfeld 12">
            <a:extLst>
              <a:ext uri="{FF2B5EF4-FFF2-40B4-BE49-F238E27FC236}">
                <a16:creationId xmlns:a16="http://schemas.microsoft.com/office/drawing/2014/main" id="{2F9B7258-072B-8D41-1BC9-81166DE5EBC5}"/>
              </a:ext>
            </a:extLst>
          </p:cNvPr>
          <p:cNvSpPr txBox="1"/>
          <p:nvPr/>
        </p:nvSpPr>
        <p:spPr>
          <a:xfrm>
            <a:off x="628650" y="3648192"/>
            <a:ext cx="4157933" cy="523220"/>
          </a:xfrm>
          <a:prstGeom prst="rect">
            <a:avLst/>
          </a:prstGeom>
          <a:noFill/>
        </p:spPr>
        <p:txBody>
          <a:bodyPr wrap="none" rtlCol="0">
            <a:spAutoFit/>
          </a:bodyPr>
          <a:lstStyle/>
          <a:p>
            <a:r>
              <a:rPr lang="de-DE" sz="2800" dirty="0"/>
              <a:t>Was beinhaltet der Schutz?</a:t>
            </a:r>
          </a:p>
        </p:txBody>
      </p:sp>
      <p:sp>
        <p:nvSpPr>
          <p:cNvPr id="14" name="Textfeld 13">
            <a:extLst>
              <a:ext uri="{FF2B5EF4-FFF2-40B4-BE49-F238E27FC236}">
                <a16:creationId xmlns:a16="http://schemas.microsoft.com/office/drawing/2014/main" id="{97C6B399-BAC1-1955-89EE-26715F79F7B2}"/>
              </a:ext>
            </a:extLst>
          </p:cNvPr>
          <p:cNvSpPr txBox="1"/>
          <p:nvPr/>
        </p:nvSpPr>
        <p:spPr>
          <a:xfrm>
            <a:off x="628650" y="4102025"/>
            <a:ext cx="3504998" cy="1231106"/>
          </a:xfrm>
          <a:prstGeom prst="rect">
            <a:avLst/>
          </a:prstGeom>
          <a:noFill/>
        </p:spPr>
        <p:txBody>
          <a:bodyPr wrap="none" rtlCol="0">
            <a:spAutoFit/>
          </a:bodyPr>
          <a:lstStyle/>
          <a:p>
            <a:r>
              <a:rPr lang="de-DE" sz="2000" dirty="0"/>
              <a:t>Urheberpersönlichkeitsrechte:</a:t>
            </a:r>
          </a:p>
          <a:p>
            <a:pPr marL="285750" indent="-285750">
              <a:buFont typeface="Arial" panose="020B0604020202020204" pitchFamily="34" charset="0"/>
              <a:buChar char="•"/>
            </a:pPr>
            <a:r>
              <a:rPr lang="de-DE" dirty="0"/>
              <a:t>Anerkennung der Urheberschaft</a:t>
            </a:r>
          </a:p>
          <a:p>
            <a:pPr marL="285750" indent="-285750">
              <a:buFont typeface="Arial" panose="020B0604020202020204" pitchFamily="34" charset="0"/>
              <a:buChar char="•"/>
            </a:pPr>
            <a:r>
              <a:rPr lang="de-DE" dirty="0"/>
              <a:t>Veröffentlichungsrecht</a:t>
            </a:r>
          </a:p>
          <a:p>
            <a:pPr marL="285750" indent="-285750">
              <a:buFont typeface="Arial" panose="020B0604020202020204" pitchFamily="34" charset="0"/>
              <a:buChar char="•"/>
            </a:pPr>
            <a:r>
              <a:rPr lang="de-DE" dirty="0"/>
              <a:t>Schutzvor Entstellung des Werks</a:t>
            </a:r>
          </a:p>
        </p:txBody>
      </p:sp>
      <p:sp>
        <p:nvSpPr>
          <p:cNvPr id="15" name="Textfeld 14">
            <a:extLst>
              <a:ext uri="{FF2B5EF4-FFF2-40B4-BE49-F238E27FC236}">
                <a16:creationId xmlns:a16="http://schemas.microsoft.com/office/drawing/2014/main" id="{D00CF699-EA40-27E0-B181-A876D99A9264}"/>
              </a:ext>
            </a:extLst>
          </p:cNvPr>
          <p:cNvSpPr txBox="1"/>
          <p:nvPr/>
        </p:nvSpPr>
        <p:spPr>
          <a:xfrm>
            <a:off x="4596790" y="4102025"/>
            <a:ext cx="5360314" cy="2062103"/>
          </a:xfrm>
          <a:prstGeom prst="rect">
            <a:avLst/>
          </a:prstGeom>
          <a:noFill/>
        </p:spPr>
        <p:txBody>
          <a:bodyPr wrap="none" rtlCol="0">
            <a:spAutoFit/>
          </a:bodyPr>
          <a:lstStyle/>
          <a:p>
            <a:r>
              <a:rPr lang="de-DE" sz="2000" dirty="0"/>
              <a:t>Verwertungsrechte:</a:t>
            </a:r>
          </a:p>
          <a:p>
            <a:pPr marL="285750" indent="-285750">
              <a:buFont typeface="Arial" panose="020B0604020202020204" pitchFamily="34" charset="0"/>
              <a:buChar char="•"/>
            </a:pPr>
            <a:r>
              <a:rPr lang="de-DE" dirty="0"/>
              <a:t>Vervielfältigungsrecht</a:t>
            </a:r>
          </a:p>
          <a:p>
            <a:pPr marL="285750" indent="-285750">
              <a:buFont typeface="Arial" panose="020B0604020202020204" pitchFamily="34" charset="0"/>
              <a:buChar char="•"/>
            </a:pPr>
            <a:r>
              <a:rPr lang="de-DE" dirty="0"/>
              <a:t>Verbreitungsrecht</a:t>
            </a:r>
          </a:p>
          <a:p>
            <a:pPr marL="285750" indent="-285750">
              <a:buFont typeface="Arial" panose="020B0604020202020204" pitchFamily="34" charset="0"/>
              <a:buChar char="•"/>
            </a:pPr>
            <a:r>
              <a:rPr lang="de-DE" dirty="0"/>
              <a:t>Ausstellungsrecht</a:t>
            </a:r>
          </a:p>
          <a:p>
            <a:pPr marL="285750" indent="-285750">
              <a:buFont typeface="Arial" panose="020B0604020202020204" pitchFamily="34" charset="0"/>
              <a:buChar char="•"/>
            </a:pPr>
            <a:r>
              <a:rPr lang="de-DE" dirty="0"/>
              <a:t>Vortrags- Aufführungs- und Vorführungsrecht</a:t>
            </a:r>
          </a:p>
          <a:p>
            <a:pPr marL="285750" indent="-285750">
              <a:buFont typeface="Arial" panose="020B0604020202020204" pitchFamily="34" charset="0"/>
              <a:buChar char="•"/>
            </a:pPr>
            <a:r>
              <a:rPr lang="de-DE" dirty="0"/>
              <a:t>Recht der öffentlichen Wiedergabe</a:t>
            </a:r>
          </a:p>
          <a:p>
            <a:pPr marL="285750" indent="-285750">
              <a:buFont typeface="Arial" panose="020B0604020202020204" pitchFamily="34" charset="0"/>
              <a:buChar char="•"/>
            </a:pPr>
            <a:r>
              <a:rPr lang="de-DE" dirty="0"/>
              <a:t>Zustimmung zu Bearbeitungen und Umgestaltungen</a:t>
            </a:r>
          </a:p>
        </p:txBody>
      </p:sp>
      <p:grpSp>
        <p:nvGrpSpPr>
          <p:cNvPr id="6" name="Gruppieren 5">
            <a:extLst>
              <a:ext uri="{FF2B5EF4-FFF2-40B4-BE49-F238E27FC236}">
                <a16:creationId xmlns:a16="http://schemas.microsoft.com/office/drawing/2014/main" id="{46E0BF26-E4D5-359B-4523-AE17E3D0F328}"/>
              </a:ext>
            </a:extLst>
          </p:cNvPr>
          <p:cNvGrpSpPr/>
          <p:nvPr/>
        </p:nvGrpSpPr>
        <p:grpSpPr>
          <a:xfrm>
            <a:off x="9328150" y="1782562"/>
            <a:ext cx="2235200" cy="3854222"/>
            <a:chOff x="9328150" y="1782562"/>
            <a:chExt cx="2235200" cy="3854222"/>
          </a:xfrm>
        </p:grpSpPr>
        <p:pic>
          <p:nvPicPr>
            <p:cNvPr id="3" name="Grafik 2" descr="Ein Bild, das Metallwaren enthält.&#10;&#10;Automatisch generierte Beschreibung">
              <a:extLst>
                <a:ext uri="{FF2B5EF4-FFF2-40B4-BE49-F238E27FC236}">
                  <a16:creationId xmlns:a16="http://schemas.microsoft.com/office/drawing/2014/main" id="{4EEF5153-ECE2-C2E1-4732-37098FF735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8150" y="1782562"/>
              <a:ext cx="2235200" cy="3746500"/>
            </a:xfrm>
            <a:prstGeom prst="rect">
              <a:avLst/>
            </a:prstGeom>
          </p:spPr>
        </p:pic>
        <p:sp>
          <p:nvSpPr>
            <p:cNvPr id="16" name="Textfeld 15">
              <a:extLst>
                <a:ext uri="{FF2B5EF4-FFF2-40B4-BE49-F238E27FC236}">
                  <a16:creationId xmlns:a16="http://schemas.microsoft.com/office/drawing/2014/main" id="{4B4A0956-56FE-69F8-600D-49FD34E5ED4A}"/>
                </a:ext>
              </a:extLst>
            </p:cNvPr>
            <p:cNvSpPr txBox="1"/>
            <p:nvPr/>
          </p:nvSpPr>
          <p:spPr>
            <a:xfrm>
              <a:off x="9776480" y="5421340"/>
              <a:ext cx="1287532" cy="215444"/>
            </a:xfrm>
            <a:prstGeom prst="rect">
              <a:avLst/>
            </a:prstGeom>
            <a:noFill/>
          </p:spPr>
          <p:txBody>
            <a:bodyPr wrap="none" rtlCol="0">
              <a:spAutoFit/>
            </a:bodyPr>
            <a:lstStyle/>
            <a:p>
              <a:r>
                <a:rPr lang="de-DE" sz="800" dirty="0">
                  <a:latin typeface="Symbol" panose="05050102010706020507" pitchFamily="18" charset="2"/>
                </a:rPr>
                <a:t>ã</a:t>
              </a:r>
              <a:r>
                <a:rPr lang="de-DE" sz="800" dirty="0"/>
                <a:t> S. Geissler via pixelio.de</a:t>
              </a:r>
              <a:endParaRPr lang="de-DE" sz="800" dirty="0">
                <a:latin typeface="MS Shell Dlg 2" panose="020B0604030504040204" pitchFamily="34" charset="0"/>
              </a:endParaRPr>
            </a:p>
          </p:txBody>
        </p:sp>
      </p:grpSp>
    </p:spTree>
    <p:extLst>
      <p:ext uri="{BB962C8B-B14F-4D97-AF65-F5344CB8AC3E}">
        <p14:creationId xmlns:p14="http://schemas.microsoft.com/office/powerpoint/2010/main" val="1241823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E8E72-E4B5-E4F2-D5A0-D5BD1844F6BC}"/>
              </a:ext>
            </a:extLst>
          </p:cNvPr>
          <p:cNvSpPr>
            <a:spLocks noGrp="1"/>
          </p:cNvSpPr>
          <p:nvPr>
            <p:ph type="title"/>
          </p:nvPr>
        </p:nvSpPr>
        <p:spPr>
          <a:xfrm>
            <a:off x="1933575" y="719809"/>
            <a:ext cx="8324850" cy="788951"/>
          </a:xfrm>
        </p:spPr>
        <p:txBody>
          <a:bodyPr>
            <a:normAutofit/>
          </a:bodyPr>
          <a:lstStyle/>
          <a:p>
            <a:pPr algn="ctr"/>
            <a:r>
              <a:rPr lang="de-DE" dirty="0"/>
              <a:t>Problemkreis Urheberrecht</a:t>
            </a:r>
          </a:p>
        </p:txBody>
      </p:sp>
      <p:sp>
        <p:nvSpPr>
          <p:cNvPr id="4" name="Fußzeilenplatzhalter 3">
            <a:extLst>
              <a:ext uri="{FF2B5EF4-FFF2-40B4-BE49-F238E27FC236}">
                <a16:creationId xmlns:a16="http://schemas.microsoft.com/office/drawing/2014/main" id="{B9E715DE-0E55-C827-E90E-7801E46F73A9}"/>
              </a:ext>
            </a:extLst>
          </p:cNvPr>
          <p:cNvSpPr>
            <a:spLocks noGrp="1"/>
          </p:cNvSpPr>
          <p:nvPr>
            <p:ph type="ftr" sz="quarter" idx="11"/>
          </p:nvPr>
        </p:nvSpPr>
        <p:spPr/>
        <p:txBody>
          <a:bodyPr/>
          <a:lstStyle/>
          <a:p>
            <a:r>
              <a:rPr lang="de-DE"/>
              <a:t>CC by 4.0 Johannes Philipp</a:t>
            </a:r>
          </a:p>
        </p:txBody>
      </p:sp>
      <p:sp>
        <p:nvSpPr>
          <p:cNvPr id="5" name="Foliennummernplatzhalter 4">
            <a:extLst>
              <a:ext uri="{FF2B5EF4-FFF2-40B4-BE49-F238E27FC236}">
                <a16:creationId xmlns:a16="http://schemas.microsoft.com/office/drawing/2014/main" id="{DFD3F266-0C7B-9679-4FF4-AC0A6FFB9DEB}"/>
              </a:ext>
            </a:extLst>
          </p:cNvPr>
          <p:cNvSpPr>
            <a:spLocks noGrp="1"/>
          </p:cNvSpPr>
          <p:nvPr>
            <p:ph type="sldNum" sz="quarter" idx="12"/>
          </p:nvPr>
        </p:nvSpPr>
        <p:spPr/>
        <p:txBody>
          <a:bodyPr/>
          <a:lstStyle/>
          <a:p>
            <a:fld id="{B682BD45-2FD7-4F87-9323-8C6A9F864956}" type="slidenum">
              <a:rPr lang="de-DE" smtClean="0"/>
              <a:t>15</a:t>
            </a:fld>
            <a:endParaRPr lang="de-DE"/>
          </a:p>
        </p:txBody>
      </p:sp>
      <p:sp>
        <p:nvSpPr>
          <p:cNvPr id="9" name="Textfeld 8">
            <a:extLst>
              <a:ext uri="{FF2B5EF4-FFF2-40B4-BE49-F238E27FC236}">
                <a16:creationId xmlns:a16="http://schemas.microsoft.com/office/drawing/2014/main" id="{574F1CE5-F430-9913-6F67-8108D055D395}"/>
              </a:ext>
            </a:extLst>
          </p:cNvPr>
          <p:cNvSpPr txBox="1"/>
          <p:nvPr/>
        </p:nvSpPr>
        <p:spPr>
          <a:xfrm>
            <a:off x="628650" y="2001500"/>
            <a:ext cx="6960870" cy="369332"/>
          </a:xfrm>
          <a:prstGeom prst="rect">
            <a:avLst/>
          </a:prstGeom>
          <a:noFill/>
        </p:spPr>
        <p:txBody>
          <a:bodyPr wrap="square" rtlCol="0">
            <a:spAutoFit/>
          </a:bodyPr>
          <a:lstStyle/>
          <a:p>
            <a:r>
              <a:rPr lang="de-DE" dirty="0"/>
              <a:t>Für jeden Nutzer eines geschützten Werks</a:t>
            </a:r>
          </a:p>
        </p:txBody>
      </p:sp>
      <p:sp>
        <p:nvSpPr>
          <p:cNvPr id="10" name="Textfeld 9">
            <a:extLst>
              <a:ext uri="{FF2B5EF4-FFF2-40B4-BE49-F238E27FC236}">
                <a16:creationId xmlns:a16="http://schemas.microsoft.com/office/drawing/2014/main" id="{87D7585D-7C55-ECB4-F4AD-B18605EE6062}"/>
              </a:ext>
            </a:extLst>
          </p:cNvPr>
          <p:cNvSpPr txBox="1"/>
          <p:nvPr/>
        </p:nvSpPr>
        <p:spPr>
          <a:xfrm>
            <a:off x="628650" y="1508760"/>
            <a:ext cx="3679277" cy="523220"/>
          </a:xfrm>
          <a:prstGeom prst="rect">
            <a:avLst/>
          </a:prstGeom>
          <a:noFill/>
        </p:spPr>
        <p:txBody>
          <a:bodyPr wrap="none" rtlCol="0">
            <a:spAutoFit/>
          </a:bodyPr>
          <a:lstStyle/>
          <a:p>
            <a:r>
              <a:rPr lang="de-DE" sz="2800" dirty="0"/>
              <a:t>Für wen gilt der Schutz?</a:t>
            </a:r>
          </a:p>
        </p:txBody>
      </p:sp>
      <p:sp>
        <p:nvSpPr>
          <p:cNvPr id="13" name="Textfeld 12">
            <a:extLst>
              <a:ext uri="{FF2B5EF4-FFF2-40B4-BE49-F238E27FC236}">
                <a16:creationId xmlns:a16="http://schemas.microsoft.com/office/drawing/2014/main" id="{2F9B7258-072B-8D41-1BC9-81166DE5EBC5}"/>
              </a:ext>
            </a:extLst>
          </p:cNvPr>
          <p:cNvSpPr txBox="1"/>
          <p:nvPr/>
        </p:nvSpPr>
        <p:spPr>
          <a:xfrm>
            <a:off x="628650" y="2514228"/>
            <a:ext cx="3191899" cy="523220"/>
          </a:xfrm>
          <a:prstGeom prst="rect">
            <a:avLst/>
          </a:prstGeom>
          <a:noFill/>
        </p:spPr>
        <p:txBody>
          <a:bodyPr wrap="none" rtlCol="0">
            <a:spAutoFit/>
          </a:bodyPr>
          <a:lstStyle/>
          <a:p>
            <a:r>
              <a:rPr lang="de-DE" sz="2800" dirty="0"/>
              <a:t>Gibt es Ausnahmen?</a:t>
            </a:r>
          </a:p>
        </p:txBody>
      </p:sp>
      <p:grpSp>
        <p:nvGrpSpPr>
          <p:cNvPr id="14" name="Gruppieren 13">
            <a:extLst>
              <a:ext uri="{FF2B5EF4-FFF2-40B4-BE49-F238E27FC236}">
                <a16:creationId xmlns:a16="http://schemas.microsoft.com/office/drawing/2014/main" id="{92313A2A-1B9A-0DFD-6B36-37AFFC0CE9DC}"/>
              </a:ext>
            </a:extLst>
          </p:cNvPr>
          <p:cNvGrpSpPr/>
          <p:nvPr/>
        </p:nvGrpSpPr>
        <p:grpSpPr>
          <a:xfrm>
            <a:off x="628650" y="3002105"/>
            <a:ext cx="3540777" cy="2812360"/>
            <a:chOff x="628650" y="3002105"/>
            <a:chExt cx="3540777" cy="2812360"/>
          </a:xfrm>
        </p:grpSpPr>
        <p:sp>
          <p:nvSpPr>
            <p:cNvPr id="6" name="Textfeld 5">
              <a:extLst>
                <a:ext uri="{FF2B5EF4-FFF2-40B4-BE49-F238E27FC236}">
                  <a16:creationId xmlns:a16="http://schemas.microsoft.com/office/drawing/2014/main" id="{CA2DC070-F7E9-20CB-0890-4FA494DC6B67}"/>
                </a:ext>
              </a:extLst>
            </p:cNvPr>
            <p:cNvSpPr txBox="1"/>
            <p:nvPr/>
          </p:nvSpPr>
          <p:spPr>
            <a:xfrm>
              <a:off x="633098" y="3002105"/>
              <a:ext cx="3454151" cy="400110"/>
            </a:xfrm>
            <a:prstGeom prst="rect">
              <a:avLst/>
            </a:prstGeom>
            <a:noFill/>
          </p:spPr>
          <p:txBody>
            <a:bodyPr wrap="none" rtlCol="0">
              <a:spAutoFit/>
            </a:bodyPr>
            <a:lstStyle/>
            <a:p>
              <a:r>
                <a:rPr lang="de-DE" sz="2000" dirty="0"/>
                <a:t>Gesetzlich erlaubte Nutzungen:</a:t>
              </a:r>
            </a:p>
          </p:txBody>
        </p:sp>
        <p:sp>
          <p:nvSpPr>
            <p:cNvPr id="7" name="Textfeld 6">
              <a:extLst>
                <a:ext uri="{FF2B5EF4-FFF2-40B4-BE49-F238E27FC236}">
                  <a16:creationId xmlns:a16="http://schemas.microsoft.com/office/drawing/2014/main" id="{1FCA6533-199D-3929-830A-D843BD13AE55}"/>
                </a:ext>
              </a:extLst>
            </p:cNvPr>
            <p:cNvSpPr txBox="1"/>
            <p:nvPr/>
          </p:nvSpPr>
          <p:spPr>
            <a:xfrm>
              <a:off x="628650" y="3352252"/>
              <a:ext cx="3540777" cy="2462213"/>
            </a:xfrm>
            <a:prstGeom prst="rect">
              <a:avLst/>
            </a:prstGeom>
            <a:noFill/>
          </p:spPr>
          <p:txBody>
            <a:bodyPr wrap="none" rtlCol="0">
              <a:spAutoFit/>
            </a:bodyPr>
            <a:lstStyle/>
            <a:p>
              <a:pPr marL="285750" indent="-285750">
                <a:buFont typeface="Arial" panose="020B0604020202020204" pitchFamily="34" charset="0"/>
                <a:buChar char="•"/>
              </a:pPr>
              <a:r>
                <a:rPr lang="de-DE" sz="1400" dirty="0"/>
                <a:t>Vorübergehende Vervielfältigung</a:t>
              </a:r>
            </a:p>
            <a:p>
              <a:pPr marL="285750" indent="-285750">
                <a:buFont typeface="Arial" panose="020B0604020202020204" pitchFamily="34" charset="0"/>
                <a:buChar char="•"/>
              </a:pPr>
              <a:r>
                <a:rPr lang="de-DE" sz="1400" dirty="0"/>
                <a:t>Rechtspflege und öffentliche Sicherheit</a:t>
              </a:r>
            </a:p>
            <a:p>
              <a:pPr marL="285750" indent="-285750">
                <a:buFont typeface="Arial" panose="020B0604020202020204" pitchFamily="34" charset="0"/>
                <a:buChar char="•"/>
              </a:pPr>
              <a:r>
                <a:rPr lang="de-DE" sz="1400" dirty="0"/>
                <a:t>Menschen mit Behinderungen</a:t>
              </a:r>
            </a:p>
            <a:p>
              <a:pPr marL="285750" indent="-285750">
                <a:buFont typeface="Arial" panose="020B0604020202020204" pitchFamily="34" charset="0"/>
                <a:buChar char="•"/>
              </a:pPr>
              <a:r>
                <a:rPr lang="de-DE" sz="1400" dirty="0"/>
                <a:t>Sammlungen für religiösen Gebrauch</a:t>
              </a:r>
            </a:p>
            <a:p>
              <a:pPr marL="285750" indent="-285750">
                <a:buFont typeface="Arial" panose="020B0604020202020204" pitchFamily="34" charset="0"/>
                <a:buChar char="•"/>
              </a:pPr>
              <a:r>
                <a:rPr lang="de-DE" sz="1400" dirty="0">
                  <a:solidFill>
                    <a:srgbClr val="00A651"/>
                  </a:solidFill>
                </a:rPr>
                <a:t>Schulfunksendungen</a:t>
              </a:r>
            </a:p>
            <a:p>
              <a:pPr marL="285750" indent="-285750">
                <a:buFont typeface="Arial" panose="020B0604020202020204" pitchFamily="34" charset="0"/>
                <a:buChar char="•"/>
              </a:pPr>
              <a:r>
                <a:rPr lang="de-DE" sz="1400" dirty="0">
                  <a:solidFill>
                    <a:srgbClr val="00A651"/>
                  </a:solidFill>
                </a:rPr>
                <a:t>Öffentliche Reden</a:t>
              </a:r>
            </a:p>
            <a:p>
              <a:pPr marL="285750" indent="-285750">
                <a:buFont typeface="Arial" panose="020B0604020202020204" pitchFamily="34" charset="0"/>
                <a:buChar char="•"/>
              </a:pPr>
              <a:r>
                <a:rPr lang="de-DE" sz="1400" dirty="0">
                  <a:solidFill>
                    <a:srgbClr val="00A651"/>
                  </a:solidFill>
                </a:rPr>
                <a:t>Zeitungsartikel und Rundfunkkommentare</a:t>
              </a:r>
            </a:p>
            <a:p>
              <a:pPr marL="285750" indent="-285750">
                <a:buFont typeface="Arial" panose="020B0604020202020204" pitchFamily="34" charset="0"/>
                <a:buChar char="•"/>
              </a:pPr>
              <a:r>
                <a:rPr lang="de-DE" sz="1400" dirty="0">
                  <a:solidFill>
                    <a:srgbClr val="00A651"/>
                  </a:solidFill>
                </a:rPr>
                <a:t>Berichte über Tagesereignisse</a:t>
              </a:r>
            </a:p>
            <a:p>
              <a:pPr marL="285750" indent="-285750">
                <a:buFont typeface="Arial" panose="020B0604020202020204" pitchFamily="34" charset="0"/>
                <a:buChar char="•"/>
              </a:pPr>
              <a:r>
                <a:rPr lang="de-DE" sz="1400" dirty="0">
                  <a:solidFill>
                    <a:srgbClr val="00A651"/>
                  </a:solidFill>
                </a:rPr>
                <a:t>Zitate</a:t>
              </a:r>
            </a:p>
            <a:p>
              <a:pPr marL="285750" indent="-285750">
                <a:buFont typeface="Arial" panose="020B0604020202020204" pitchFamily="34" charset="0"/>
                <a:buChar char="•"/>
              </a:pPr>
              <a:r>
                <a:rPr lang="de-DE" sz="1400" dirty="0">
                  <a:solidFill>
                    <a:srgbClr val="00A651"/>
                  </a:solidFill>
                </a:rPr>
                <a:t>Karikatur, Parodie und Pastiche</a:t>
              </a:r>
            </a:p>
            <a:p>
              <a:pPr marL="285750" indent="-285750">
                <a:buFont typeface="Arial" panose="020B0604020202020204" pitchFamily="34" charset="0"/>
                <a:buChar char="•"/>
              </a:pPr>
              <a:r>
                <a:rPr lang="de-DE" sz="1400" dirty="0"/>
                <a:t>Vervielfältigungen zum privaten Gebrauch</a:t>
              </a:r>
            </a:p>
          </p:txBody>
        </p:sp>
      </p:grpSp>
      <p:grpSp>
        <p:nvGrpSpPr>
          <p:cNvPr id="15" name="Gruppieren 14">
            <a:extLst>
              <a:ext uri="{FF2B5EF4-FFF2-40B4-BE49-F238E27FC236}">
                <a16:creationId xmlns:a16="http://schemas.microsoft.com/office/drawing/2014/main" id="{6F010A64-BCDB-F49E-B46F-BE84BC53A1C2}"/>
              </a:ext>
            </a:extLst>
          </p:cNvPr>
          <p:cNvGrpSpPr/>
          <p:nvPr/>
        </p:nvGrpSpPr>
        <p:grpSpPr>
          <a:xfrm>
            <a:off x="5140493" y="3002105"/>
            <a:ext cx="3328219" cy="2469589"/>
            <a:chOff x="5140493" y="3002105"/>
            <a:chExt cx="3328219" cy="2469589"/>
          </a:xfrm>
        </p:grpSpPr>
        <p:sp>
          <p:nvSpPr>
            <p:cNvPr id="19" name="Textfeld 18">
              <a:extLst>
                <a:ext uri="{FF2B5EF4-FFF2-40B4-BE49-F238E27FC236}">
                  <a16:creationId xmlns:a16="http://schemas.microsoft.com/office/drawing/2014/main" id="{A8164230-55BD-6DED-E112-82A073170C22}"/>
                </a:ext>
              </a:extLst>
            </p:cNvPr>
            <p:cNvSpPr txBox="1"/>
            <p:nvPr/>
          </p:nvSpPr>
          <p:spPr>
            <a:xfrm>
              <a:off x="5140493" y="3002105"/>
              <a:ext cx="3207545" cy="707886"/>
            </a:xfrm>
            <a:prstGeom prst="rect">
              <a:avLst/>
            </a:prstGeom>
            <a:noFill/>
          </p:spPr>
          <p:txBody>
            <a:bodyPr wrap="none" rtlCol="0">
              <a:spAutoFit/>
            </a:bodyPr>
            <a:lstStyle/>
            <a:p>
              <a:r>
                <a:rPr lang="de-DE" sz="2000" dirty="0"/>
                <a:t>Weitere erlaubte Nutzungen </a:t>
              </a:r>
              <a:br>
                <a:rPr lang="de-DE" sz="2000" dirty="0"/>
              </a:br>
              <a:r>
                <a:rPr lang="de-DE" sz="2000" dirty="0"/>
                <a:t>(Beispiele):</a:t>
              </a:r>
            </a:p>
          </p:txBody>
        </p:sp>
        <p:sp>
          <p:nvSpPr>
            <p:cNvPr id="20" name="Textfeld 19">
              <a:extLst>
                <a:ext uri="{FF2B5EF4-FFF2-40B4-BE49-F238E27FC236}">
                  <a16:creationId xmlns:a16="http://schemas.microsoft.com/office/drawing/2014/main" id="{CBF1C1EE-D613-6D34-7402-8FF00E82CAB6}"/>
                </a:ext>
              </a:extLst>
            </p:cNvPr>
            <p:cNvSpPr txBox="1"/>
            <p:nvPr/>
          </p:nvSpPr>
          <p:spPr>
            <a:xfrm>
              <a:off x="5140493" y="3655812"/>
              <a:ext cx="3328219" cy="1815882"/>
            </a:xfrm>
            <a:prstGeom prst="rect">
              <a:avLst/>
            </a:prstGeom>
            <a:noFill/>
          </p:spPr>
          <p:txBody>
            <a:bodyPr wrap="none" rtlCol="0">
              <a:spAutoFit/>
            </a:bodyPr>
            <a:lstStyle/>
            <a:p>
              <a:pPr marL="285750" indent="-285750">
                <a:buFont typeface="Arial" panose="020B0604020202020204" pitchFamily="34" charset="0"/>
                <a:buChar char="•"/>
              </a:pPr>
              <a:r>
                <a:rPr lang="de-DE" sz="1400" dirty="0"/>
                <a:t>Werbung</a:t>
              </a:r>
            </a:p>
            <a:p>
              <a:pPr marL="285750" indent="-285750">
                <a:buFont typeface="Arial" panose="020B0604020202020204" pitchFamily="34" charset="0"/>
                <a:buChar char="•"/>
              </a:pPr>
              <a:r>
                <a:rPr lang="de-DE" sz="1400" dirty="0"/>
                <a:t>Werke an öffentlichen Plätzen</a:t>
              </a:r>
            </a:p>
            <a:p>
              <a:pPr marL="285750" indent="-285750">
                <a:buFont typeface="Arial" panose="020B0604020202020204" pitchFamily="34" charset="0"/>
                <a:buChar char="•"/>
              </a:pPr>
              <a:r>
                <a:rPr lang="de-DE" sz="1400" dirty="0"/>
                <a:t>Text- und Data Mining</a:t>
              </a:r>
            </a:p>
            <a:p>
              <a:pPr marL="285750" indent="-285750">
                <a:buFont typeface="Arial" panose="020B0604020202020204" pitchFamily="34" charset="0"/>
                <a:buChar char="•"/>
              </a:pPr>
              <a:r>
                <a:rPr lang="de-DE" sz="1400" dirty="0"/>
                <a:t>Bibliotheken, Archive, Museen</a:t>
              </a:r>
            </a:p>
            <a:p>
              <a:pPr marL="285750" indent="-285750">
                <a:buFont typeface="Arial" panose="020B0604020202020204" pitchFamily="34" charset="0"/>
                <a:buChar char="•"/>
              </a:pPr>
              <a:r>
                <a:rPr lang="de-DE" sz="1400" dirty="0"/>
                <a:t>Verwaiste oder nicht verfügbare Werke</a:t>
              </a:r>
            </a:p>
            <a:p>
              <a:pPr marL="285750" indent="-285750">
                <a:buFont typeface="Arial" panose="020B0604020202020204" pitchFamily="34" charset="0"/>
                <a:buChar char="•"/>
              </a:pPr>
              <a:r>
                <a:rPr lang="de-DE" sz="1400" dirty="0"/>
                <a:t>Rundfunk-/Fernsehen</a:t>
              </a:r>
            </a:p>
            <a:p>
              <a:pPr marL="285750" indent="-285750">
                <a:buFont typeface="Arial" panose="020B0604020202020204" pitchFamily="34" charset="0"/>
                <a:buChar char="•"/>
              </a:pPr>
              <a:r>
                <a:rPr lang="de-DE" sz="1400" dirty="0"/>
                <a:t>Datenbanken </a:t>
              </a:r>
            </a:p>
            <a:p>
              <a:pPr marL="285750" indent="-285750">
                <a:buFont typeface="Arial" panose="020B0604020202020204" pitchFamily="34" charset="0"/>
                <a:buChar char="•"/>
              </a:pPr>
              <a:r>
                <a:rPr lang="de-DE" sz="1400" dirty="0"/>
                <a:t>…</a:t>
              </a:r>
            </a:p>
          </p:txBody>
        </p:sp>
      </p:grpSp>
      <p:sp>
        <p:nvSpPr>
          <p:cNvPr id="21" name="Textfeld 20">
            <a:extLst>
              <a:ext uri="{FF2B5EF4-FFF2-40B4-BE49-F238E27FC236}">
                <a16:creationId xmlns:a16="http://schemas.microsoft.com/office/drawing/2014/main" id="{E4F9ECAB-165F-D726-FC99-A8412506EB31}"/>
              </a:ext>
            </a:extLst>
          </p:cNvPr>
          <p:cNvSpPr txBox="1"/>
          <p:nvPr/>
        </p:nvSpPr>
        <p:spPr>
          <a:xfrm>
            <a:off x="4307926" y="5599021"/>
            <a:ext cx="7556413" cy="523220"/>
          </a:xfrm>
          <a:prstGeom prst="rect">
            <a:avLst/>
          </a:prstGeom>
          <a:noFill/>
        </p:spPr>
        <p:txBody>
          <a:bodyPr wrap="square" rtlCol="0">
            <a:spAutoFit/>
          </a:bodyPr>
          <a:lstStyle/>
          <a:p>
            <a:r>
              <a:rPr lang="de-DE" sz="2800" dirty="0">
                <a:solidFill>
                  <a:srgbClr val="FF0000"/>
                </a:solidFill>
              </a:rPr>
              <a:t>Grundsatz: Jede Nutzung muss vergütet werden.</a:t>
            </a:r>
          </a:p>
        </p:txBody>
      </p:sp>
      <p:grpSp>
        <p:nvGrpSpPr>
          <p:cNvPr id="8" name="Gruppieren 7">
            <a:extLst>
              <a:ext uri="{FF2B5EF4-FFF2-40B4-BE49-F238E27FC236}">
                <a16:creationId xmlns:a16="http://schemas.microsoft.com/office/drawing/2014/main" id="{B0650C40-C3C5-5050-4459-922C443D6B07}"/>
              </a:ext>
            </a:extLst>
          </p:cNvPr>
          <p:cNvGrpSpPr/>
          <p:nvPr/>
        </p:nvGrpSpPr>
        <p:grpSpPr>
          <a:xfrm>
            <a:off x="9323702" y="1470679"/>
            <a:ext cx="2235200" cy="3854222"/>
            <a:chOff x="9328150" y="1782562"/>
            <a:chExt cx="2235200" cy="3854222"/>
          </a:xfrm>
        </p:grpSpPr>
        <p:pic>
          <p:nvPicPr>
            <p:cNvPr id="11" name="Grafik 10" descr="Ein Bild, das Metallwaren enthält.&#10;&#10;Automatisch generierte Beschreibung">
              <a:extLst>
                <a:ext uri="{FF2B5EF4-FFF2-40B4-BE49-F238E27FC236}">
                  <a16:creationId xmlns:a16="http://schemas.microsoft.com/office/drawing/2014/main" id="{F0D78A75-8F16-3CD2-B26B-57A3AC564E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8150" y="1782562"/>
              <a:ext cx="2235200" cy="3746500"/>
            </a:xfrm>
            <a:prstGeom prst="rect">
              <a:avLst/>
            </a:prstGeom>
          </p:spPr>
        </p:pic>
        <p:sp>
          <p:nvSpPr>
            <p:cNvPr id="12" name="Textfeld 11">
              <a:extLst>
                <a:ext uri="{FF2B5EF4-FFF2-40B4-BE49-F238E27FC236}">
                  <a16:creationId xmlns:a16="http://schemas.microsoft.com/office/drawing/2014/main" id="{4BD31165-7E73-0648-7FB9-4A9C8676B25E}"/>
                </a:ext>
              </a:extLst>
            </p:cNvPr>
            <p:cNvSpPr txBox="1"/>
            <p:nvPr/>
          </p:nvSpPr>
          <p:spPr>
            <a:xfrm>
              <a:off x="9776480" y="5421340"/>
              <a:ext cx="1287532" cy="215444"/>
            </a:xfrm>
            <a:prstGeom prst="rect">
              <a:avLst/>
            </a:prstGeom>
            <a:noFill/>
          </p:spPr>
          <p:txBody>
            <a:bodyPr wrap="none" rtlCol="0">
              <a:spAutoFit/>
            </a:bodyPr>
            <a:lstStyle/>
            <a:p>
              <a:r>
                <a:rPr lang="de-DE" sz="800" dirty="0">
                  <a:latin typeface="Symbol" panose="05050102010706020507" pitchFamily="18" charset="2"/>
                </a:rPr>
                <a:t>ã</a:t>
              </a:r>
              <a:r>
                <a:rPr lang="de-DE" sz="800" dirty="0"/>
                <a:t> S. Geissler via pixelio.de</a:t>
              </a:r>
              <a:endParaRPr lang="de-DE" sz="800" dirty="0">
                <a:latin typeface="MS Shell Dlg 2" panose="020B0604030504040204" pitchFamily="34" charset="0"/>
              </a:endParaRPr>
            </a:p>
          </p:txBody>
        </p:sp>
      </p:grpSp>
    </p:spTree>
    <p:extLst>
      <p:ext uri="{BB962C8B-B14F-4D97-AF65-F5344CB8AC3E}">
        <p14:creationId xmlns:p14="http://schemas.microsoft.com/office/powerpoint/2010/main" val="3684774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E8E72-E4B5-E4F2-D5A0-D5BD1844F6BC}"/>
              </a:ext>
            </a:extLst>
          </p:cNvPr>
          <p:cNvSpPr>
            <a:spLocks noGrp="1"/>
          </p:cNvSpPr>
          <p:nvPr>
            <p:ph type="title"/>
          </p:nvPr>
        </p:nvSpPr>
        <p:spPr>
          <a:xfrm>
            <a:off x="1933575" y="719809"/>
            <a:ext cx="8324850" cy="788951"/>
          </a:xfrm>
        </p:spPr>
        <p:txBody>
          <a:bodyPr>
            <a:normAutofit/>
          </a:bodyPr>
          <a:lstStyle/>
          <a:p>
            <a:pPr algn="ctr"/>
            <a:r>
              <a:rPr lang="de-DE" dirty="0"/>
              <a:t>Problemkreis Urheberrecht</a:t>
            </a:r>
          </a:p>
        </p:txBody>
      </p:sp>
      <p:sp>
        <p:nvSpPr>
          <p:cNvPr id="4" name="Fußzeilenplatzhalter 3">
            <a:extLst>
              <a:ext uri="{FF2B5EF4-FFF2-40B4-BE49-F238E27FC236}">
                <a16:creationId xmlns:a16="http://schemas.microsoft.com/office/drawing/2014/main" id="{B9E715DE-0E55-C827-E90E-7801E46F73A9}"/>
              </a:ext>
            </a:extLst>
          </p:cNvPr>
          <p:cNvSpPr>
            <a:spLocks noGrp="1"/>
          </p:cNvSpPr>
          <p:nvPr>
            <p:ph type="ftr" sz="quarter" idx="11"/>
          </p:nvPr>
        </p:nvSpPr>
        <p:spPr/>
        <p:txBody>
          <a:bodyPr/>
          <a:lstStyle/>
          <a:p>
            <a:r>
              <a:rPr lang="de-DE"/>
              <a:t>CC by 4.0 Johannes Philipp</a:t>
            </a:r>
          </a:p>
        </p:txBody>
      </p:sp>
      <p:sp>
        <p:nvSpPr>
          <p:cNvPr id="5" name="Foliennummernplatzhalter 4">
            <a:extLst>
              <a:ext uri="{FF2B5EF4-FFF2-40B4-BE49-F238E27FC236}">
                <a16:creationId xmlns:a16="http://schemas.microsoft.com/office/drawing/2014/main" id="{DFD3F266-0C7B-9679-4FF4-AC0A6FFB9DEB}"/>
              </a:ext>
            </a:extLst>
          </p:cNvPr>
          <p:cNvSpPr>
            <a:spLocks noGrp="1"/>
          </p:cNvSpPr>
          <p:nvPr>
            <p:ph type="sldNum" sz="quarter" idx="12"/>
          </p:nvPr>
        </p:nvSpPr>
        <p:spPr/>
        <p:txBody>
          <a:bodyPr/>
          <a:lstStyle/>
          <a:p>
            <a:fld id="{B682BD45-2FD7-4F87-9323-8C6A9F864956}" type="slidenum">
              <a:rPr lang="de-DE" smtClean="0"/>
              <a:t>16</a:t>
            </a:fld>
            <a:endParaRPr lang="de-DE"/>
          </a:p>
        </p:txBody>
      </p:sp>
      <p:sp>
        <p:nvSpPr>
          <p:cNvPr id="13" name="Textfeld 12">
            <a:extLst>
              <a:ext uri="{FF2B5EF4-FFF2-40B4-BE49-F238E27FC236}">
                <a16:creationId xmlns:a16="http://schemas.microsoft.com/office/drawing/2014/main" id="{2F9B7258-072B-8D41-1BC9-81166DE5EBC5}"/>
              </a:ext>
            </a:extLst>
          </p:cNvPr>
          <p:cNvSpPr txBox="1"/>
          <p:nvPr/>
        </p:nvSpPr>
        <p:spPr>
          <a:xfrm>
            <a:off x="628650" y="1520952"/>
            <a:ext cx="4408515" cy="523220"/>
          </a:xfrm>
          <a:prstGeom prst="rect">
            <a:avLst/>
          </a:prstGeom>
          <a:noFill/>
        </p:spPr>
        <p:txBody>
          <a:bodyPr wrap="none" rtlCol="0">
            <a:spAutoFit/>
          </a:bodyPr>
          <a:lstStyle/>
          <a:p>
            <a:r>
              <a:rPr lang="de-DE" sz="2800" dirty="0"/>
              <a:t>Ausnahme „Schulprivilegien“</a:t>
            </a:r>
          </a:p>
        </p:txBody>
      </p:sp>
      <p:grpSp>
        <p:nvGrpSpPr>
          <p:cNvPr id="9" name="Gruppieren 8">
            <a:extLst>
              <a:ext uri="{FF2B5EF4-FFF2-40B4-BE49-F238E27FC236}">
                <a16:creationId xmlns:a16="http://schemas.microsoft.com/office/drawing/2014/main" id="{255A222C-1E2B-4C3B-5A85-1E723975D5F8}"/>
              </a:ext>
            </a:extLst>
          </p:cNvPr>
          <p:cNvGrpSpPr/>
          <p:nvPr/>
        </p:nvGrpSpPr>
        <p:grpSpPr>
          <a:xfrm>
            <a:off x="628650" y="2053163"/>
            <a:ext cx="4800600" cy="2783218"/>
            <a:chOff x="628650" y="2053163"/>
            <a:chExt cx="4800600" cy="2783218"/>
          </a:xfrm>
        </p:grpSpPr>
        <p:sp>
          <p:nvSpPr>
            <p:cNvPr id="11" name="Textfeld 10">
              <a:extLst>
                <a:ext uri="{FF2B5EF4-FFF2-40B4-BE49-F238E27FC236}">
                  <a16:creationId xmlns:a16="http://schemas.microsoft.com/office/drawing/2014/main" id="{76781FBA-54F0-5E5F-CEAD-1E7415CAFCD6}"/>
                </a:ext>
              </a:extLst>
            </p:cNvPr>
            <p:cNvSpPr txBox="1"/>
            <p:nvPr/>
          </p:nvSpPr>
          <p:spPr>
            <a:xfrm>
              <a:off x="628650" y="2053163"/>
              <a:ext cx="3108960" cy="400110"/>
            </a:xfrm>
            <a:prstGeom prst="rect">
              <a:avLst/>
            </a:prstGeom>
            <a:noFill/>
          </p:spPr>
          <p:txBody>
            <a:bodyPr wrap="square" rtlCol="0">
              <a:spAutoFit/>
            </a:bodyPr>
            <a:lstStyle/>
            <a:p>
              <a:r>
                <a:rPr lang="de-DE" sz="2000" dirty="0">
                  <a:hlinkClick r:id="rId2"/>
                </a:rPr>
                <a:t>§ 60a Unterricht und Lehre</a:t>
              </a:r>
              <a:r>
                <a:rPr lang="de-DE" sz="2000" dirty="0"/>
                <a:t>:</a:t>
              </a:r>
            </a:p>
          </p:txBody>
        </p:sp>
        <p:sp>
          <p:nvSpPr>
            <p:cNvPr id="12" name="Textfeld 11">
              <a:extLst>
                <a:ext uri="{FF2B5EF4-FFF2-40B4-BE49-F238E27FC236}">
                  <a16:creationId xmlns:a16="http://schemas.microsoft.com/office/drawing/2014/main" id="{4E130569-4693-5AAB-3125-89EDF7D8E6CB}"/>
                </a:ext>
              </a:extLst>
            </p:cNvPr>
            <p:cNvSpPr txBox="1"/>
            <p:nvPr/>
          </p:nvSpPr>
          <p:spPr>
            <a:xfrm>
              <a:off x="628650" y="2435724"/>
              <a:ext cx="4800600" cy="2031325"/>
            </a:xfrm>
            <a:prstGeom prst="rect">
              <a:avLst/>
            </a:prstGeom>
            <a:noFill/>
          </p:spPr>
          <p:txBody>
            <a:bodyPr wrap="square" rtlCol="0">
              <a:spAutoFit/>
            </a:bodyPr>
            <a:lstStyle/>
            <a:p>
              <a:pPr marL="285750" indent="-285750">
                <a:buFont typeface="Arial" panose="020B0604020202020204" pitchFamily="34" charset="0"/>
                <a:buChar char="•"/>
              </a:pPr>
              <a:r>
                <a:rPr lang="de-DE" dirty="0">
                  <a:solidFill>
                    <a:srgbClr val="00A651"/>
                  </a:solidFill>
                </a:rPr>
                <a:t>15% eines veröffentlichten Werks</a:t>
              </a:r>
            </a:p>
            <a:p>
              <a:pPr marL="285750" indent="-285750">
                <a:buFont typeface="Arial" panose="020B0604020202020204" pitchFamily="34" charset="0"/>
                <a:buChar char="•"/>
              </a:pPr>
              <a:r>
                <a:rPr lang="de-DE" dirty="0">
                  <a:solidFill>
                    <a:srgbClr val="00A651"/>
                  </a:solidFill>
                </a:rPr>
                <a:t>Vollständige Nutzung von …</a:t>
              </a:r>
              <a:br>
                <a:rPr lang="de-DE" dirty="0">
                  <a:solidFill>
                    <a:srgbClr val="00A651"/>
                  </a:solidFill>
                </a:rPr>
              </a:br>
              <a:r>
                <a:rPr lang="de-DE" dirty="0">
                  <a:solidFill>
                    <a:srgbClr val="00A651"/>
                  </a:solidFill>
                </a:rPr>
                <a:t>- Abbildungen, </a:t>
              </a:r>
              <a:br>
                <a:rPr lang="de-DE" dirty="0">
                  <a:solidFill>
                    <a:srgbClr val="00A651"/>
                  </a:solidFill>
                </a:rPr>
              </a:br>
              <a:r>
                <a:rPr lang="de-DE" dirty="0">
                  <a:solidFill>
                    <a:srgbClr val="00A651"/>
                  </a:solidFill>
                </a:rPr>
                <a:t>- Werken geringen Umfangs</a:t>
              </a:r>
              <a:br>
                <a:rPr lang="de-DE" dirty="0">
                  <a:solidFill>
                    <a:srgbClr val="00A651"/>
                  </a:solidFill>
                </a:rPr>
              </a:br>
              <a:r>
                <a:rPr lang="de-DE" dirty="0">
                  <a:solidFill>
                    <a:srgbClr val="00A651"/>
                  </a:solidFill>
                </a:rPr>
                <a:t>- einzelnen Beiträgen aus einer Fachzeitschrift  oder wissenschaftlichen Zeitschrift</a:t>
              </a:r>
              <a:br>
                <a:rPr lang="de-DE" dirty="0">
                  <a:solidFill>
                    <a:srgbClr val="00A651"/>
                  </a:solidFill>
                </a:rPr>
              </a:br>
              <a:r>
                <a:rPr lang="de-DE" dirty="0">
                  <a:solidFill>
                    <a:srgbClr val="00A651"/>
                  </a:solidFill>
                </a:rPr>
                <a:t>- vergriffenen Werken</a:t>
              </a:r>
            </a:p>
          </p:txBody>
        </p:sp>
        <p:sp>
          <p:nvSpPr>
            <p:cNvPr id="14" name="Textfeld 13">
              <a:extLst>
                <a:ext uri="{FF2B5EF4-FFF2-40B4-BE49-F238E27FC236}">
                  <a16:creationId xmlns:a16="http://schemas.microsoft.com/office/drawing/2014/main" id="{2DCC64AC-DD57-D35D-3CFC-34B276DEBEB3}"/>
                </a:ext>
              </a:extLst>
            </p:cNvPr>
            <p:cNvSpPr txBox="1"/>
            <p:nvPr/>
          </p:nvSpPr>
          <p:spPr>
            <a:xfrm>
              <a:off x="645162" y="4467049"/>
              <a:ext cx="4784088" cy="369332"/>
            </a:xfrm>
            <a:prstGeom prst="rect">
              <a:avLst/>
            </a:prstGeom>
            <a:noFill/>
          </p:spPr>
          <p:txBody>
            <a:bodyPr wrap="square" rtlCol="0">
              <a:spAutoFit/>
            </a:bodyPr>
            <a:lstStyle/>
            <a:p>
              <a:r>
                <a:rPr lang="de-DE" dirty="0">
                  <a:solidFill>
                    <a:srgbClr val="FF0000"/>
                  </a:solidFill>
                </a:rPr>
                <a:t>Keine Kopien aus „Werken für den Unterricht“!</a:t>
              </a:r>
            </a:p>
          </p:txBody>
        </p:sp>
      </p:grpSp>
      <p:grpSp>
        <p:nvGrpSpPr>
          <p:cNvPr id="10" name="Gruppieren 9">
            <a:extLst>
              <a:ext uri="{FF2B5EF4-FFF2-40B4-BE49-F238E27FC236}">
                <a16:creationId xmlns:a16="http://schemas.microsoft.com/office/drawing/2014/main" id="{BB7AC109-C820-7213-7312-675F50441590}"/>
              </a:ext>
            </a:extLst>
          </p:cNvPr>
          <p:cNvGrpSpPr/>
          <p:nvPr/>
        </p:nvGrpSpPr>
        <p:grpSpPr>
          <a:xfrm>
            <a:off x="5824220" y="2053163"/>
            <a:ext cx="3108960" cy="1261612"/>
            <a:chOff x="5824220" y="2053163"/>
            <a:chExt cx="3108960" cy="1261612"/>
          </a:xfrm>
        </p:grpSpPr>
        <p:sp>
          <p:nvSpPr>
            <p:cNvPr id="15" name="Textfeld 14">
              <a:extLst>
                <a:ext uri="{FF2B5EF4-FFF2-40B4-BE49-F238E27FC236}">
                  <a16:creationId xmlns:a16="http://schemas.microsoft.com/office/drawing/2014/main" id="{6EC9DEC6-B913-5402-0458-E9620D47ED9B}"/>
                </a:ext>
              </a:extLst>
            </p:cNvPr>
            <p:cNvSpPr txBox="1"/>
            <p:nvPr/>
          </p:nvSpPr>
          <p:spPr>
            <a:xfrm>
              <a:off x="5824220" y="2053163"/>
              <a:ext cx="3108960" cy="400110"/>
            </a:xfrm>
            <a:prstGeom prst="rect">
              <a:avLst/>
            </a:prstGeom>
            <a:noFill/>
          </p:spPr>
          <p:txBody>
            <a:bodyPr wrap="square" rtlCol="0">
              <a:spAutoFit/>
            </a:bodyPr>
            <a:lstStyle/>
            <a:p>
              <a:r>
                <a:rPr lang="de-DE" sz="2000" dirty="0">
                  <a:hlinkClick r:id="rId3"/>
                </a:rPr>
                <a:t>§ 47 Schulfunksendungen</a:t>
              </a:r>
              <a:endParaRPr lang="de-DE" sz="2000" dirty="0"/>
            </a:p>
          </p:txBody>
        </p:sp>
        <p:sp>
          <p:nvSpPr>
            <p:cNvPr id="19" name="Textfeld 18">
              <a:extLst>
                <a:ext uri="{FF2B5EF4-FFF2-40B4-BE49-F238E27FC236}">
                  <a16:creationId xmlns:a16="http://schemas.microsoft.com/office/drawing/2014/main" id="{E0B59CD8-B405-B532-B32E-9BFBBEB7902E}"/>
                </a:ext>
              </a:extLst>
            </p:cNvPr>
            <p:cNvSpPr txBox="1"/>
            <p:nvPr/>
          </p:nvSpPr>
          <p:spPr>
            <a:xfrm>
              <a:off x="5824220" y="2391445"/>
              <a:ext cx="3108960" cy="923330"/>
            </a:xfrm>
            <a:prstGeom prst="rect">
              <a:avLst/>
            </a:prstGeom>
            <a:noFill/>
          </p:spPr>
          <p:txBody>
            <a:bodyPr wrap="square" rtlCol="0">
              <a:spAutoFit/>
            </a:bodyPr>
            <a:lstStyle/>
            <a:p>
              <a:r>
                <a:rPr lang="de-DE" dirty="0"/>
                <a:t>Vervielfältigung erlaubt, aber nur für laufendes Schuljahr und Schuljahr darauf.</a:t>
              </a:r>
            </a:p>
          </p:txBody>
        </p:sp>
      </p:grpSp>
      <p:sp>
        <p:nvSpPr>
          <p:cNvPr id="20" name="Textfeld 19">
            <a:extLst>
              <a:ext uri="{FF2B5EF4-FFF2-40B4-BE49-F238E27FC236}">
                <a16:creationId xmlns:a16="http://schemas.microsoft.com/office/drawing/2014/main" id="{1E1849E1-5A71-A687-C940-6656297EC60E}"/>
              </a:ext>
            </a:extLst>
          </p:cNvPr>
          <p:cNvSpPr txBox="1"/>
          <p:nvPr/>
        </p:nvSpPr>
        <p:spPr>
          <a:xfrm>
            <a:off x="645162" y="5113564"/>
            <a:ext cx="6623544" cy="523220"/>
          </a:xfrm>
          <a:prstGeom prst="rect">
            <a:avLst/>
          </a:prstGeom>
          <a:noFill/>
        </p:spPr>
        <p:txBody>
          <a:bodyPr wrap="none" rtlCol="0">
            <a:spAutoFit/>
          </a:bodyPr>
          <a:lstStyle/>
          <a:p>
            <a:r>
              <a:rPr lang="de-DE" sz="2800" dirty="0"/>
              <a:t>Gesamtvertrag „Vervielfältigung an Schulen“</a:t>
            </a:r>
          </a:p>
        </p:txBody>
      </p:sp>
      <p:grpSp>
        <p:nvGrpSpPr>
          <p:cNvPr id="6" name="Gruppieren 5">
            <a:extLst>
              <a:ext uri="{FF2B5EF4-FFF2-40B4-BE49-F238E27FC236}">
                <a16:creationId xmlns:a16="http://schemas.microsoft.com/office/drawing/2014/main" id="{361EAE5B-2C0A-043E-9E1C-309019167E0A}"/>
              </a:ext>
            </a:extLst>
          </p:cNvPr>
          <p:cNvGrpSpPr/>
          <p:nvPr/>
        </p:nvGrpSpPr>
        <p:grpSpPr>
          <a:xfrm>
            <a:off x="9328150" y="1782562"/>
            <a:ext cx="2235200" cy="3854222"/>
            <a:chOff x="9328150" y="1782562"/>
            <a:chExt cx="2235200" cy="3854222"/>
          </a:xfrm>
        </p:grpSpPr>
        <p:pic>
          <p:nvPicPr>
            <p:cNvPr id="7" name="Grafik 6" descr="Ein Bild, das Metallwaren enthält.&#10;&#10;Automatisch generierte Beschreibung">
              <a:extLst>
                <a:ext uri="{FF2B5EF4-FFF2-40B4-BE49-F238E27FC236}">
                  <a16:creationId xmlns:a16="http://schemas.microsoft.com/office/drawing/2014/main" id="{DC53A345-AEB5-BC41-512A-4899E1A0D8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8150" y="1782562"/>
              <a:ext cx="2235200" cy="3746500"/>
            </a:xfrm>
            <a:prstGeom prst="rect">
              <a:avLst/>
            </a:prstGeom>
          </p:spPr>
        </p:pic>
        <p:sp>
          <p:nvSpPr>
            <p:cNvPr id="8" name="Textfeld 7">
              <a:extLst>
                <a:ext uri="{FF2B5EF4-FFF2-40B4-BE49-F238E27FC236}">
                  <a16:creationId xmlns:a16="http://schemas.microsoft.com/office/drawing/2014/main" id="{0DC4A1A1-F647-D0F1-0EA5-490F1B232ADF}"/>
                </a:ext>
              </a:extLst>
            </p:cNvPr>
            <p:cNvSpPr txBox="1"/>
            <p:nvPr/>
          </p:nvSpPr>
          <p:spPr>
            <a:xfrm>
              <a:off x="9776480" y="5421340"/>
              <a:ext cx="1287532" cy="215444"/>
            </a:xfrm>
            <a:prstGeom prst="rect">
              <a:avLst/>
            </a:prstGeom>
            <a:noFill/>
          </p:spPr>
          <p:txBody>
            <a:bodyPr wrap="none" rtlCol="0">
              <a:spAutoFit/>
            </a:bodyPr>
            <a:lstStyle/>
            <a:p>
              <a:r>
                <a:rPr lang="de-DE" sz="800" dirty="0">
                  <a:latin typeface="Symbol" panose="05050102010706020507" pitchFamily="18" charset="2"/>
                </a:rPr>
                <a:t>ã</a:t>
              </a:r>
              <a:r>
                <a:rPr lang="de-DE" sz="800" dirty="0"/>
                <a:t> S. Geissler via pixelio.de</a:t>
              </a:r>
              <a:endParaRPr lang="de-DE" sz="800" dirty="0">
                <a:latin typeface="MS Shell Dlg 2" panose="020B0604030504040204" pitchFamily="34" charset="0"/>
              </a:endParaRPr>
            </a:p>
          </p:txBody>
        </p:sp>
      </p:grpSp>
    </p:spTree>
    <p:extLst>
      <p:ext uri="{BB962C8B-B14F-4D97-AF65-F5344CB8AC3E}">
        <p14:creationId xmlns:p14="http://schemas.microsoft.com/office/powerpoint/2010/main" val="6574636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E8E72-E4B5-E4F2-D5A0-D5BD1844F6BC}"/>
              </a:ext>
            </a:extLst>
          </p:cNvPr>
          <p:cNvSpPr>
            <a:spLocks noGrp="1"/>
          </p:cNvSpPr>
          <p:nvPr>
            <p:ph type="title"/>
          </p:nvPr>
        </p:nvSpPr>
        <p:spPr>
          <a:xfrm>
            <a:off x="1933575" y="719809"/>
            <a:ext cx="8324850" cy="788951"/>
          </a:xfrm>
        </p:spPr>
        <p:txBody>
          <a:bodyPr>
            <a:normAutofit/>
          </a:bodyPr>
          <a:lstStyle/>
          <a:p>
            <a:pPr algn="ctr"/>
            <a:r>
              <a:rPr lang="de-DE" dirty="0"/>
              <a:t>Problemkreis Urheberrecht</a:t>
            </a:r>
          </a:p>
        </p:txBody>
      </p:sp>
      <p:sp>
        <p:nvSpPr>
          <p:cNvPr id="4" name="Fußzeilenplatzhalter 3">
            <a:extLst>
              <a:ext uri="{FF2B5EF4-FFF2-40B4-BE49-F238E27FC236}">
                <a16:creationId xmlns:a16="http://schemas.microsoft.com/office/drawing/2014/main" id="{B9E715DE-0E55-C827-E90E-7801E46F73A9}"/>
              </a:ext>
            </a:extLst>
          </p:cNvPr>
          <p:cNvSpPr>
            <a:spLocks noGrp="1"/>
          </p:cNvSpPr>
          <p:nvPr>
            <p:ph type="ftr" sz="quarter" idx="11"/>
          </p:nvPr>
        </p:nvSpPr>
        <p:spPr/>
        <p:txBody>
          <a:bodyPr/>
          <a:lstStyle/>
          <a:p>
            <a:r>
              <a:rPr lang="de-DE"/>
              <a:t>CC by 4.0 Johannes Philipp</a:t>
            </a:r>
          </a:p>
        </p:txBody>
      </p:sp>
      <p:sp>
        <p:nvSpPr>
          <p:cNvPr id="5" name="Foliennummernplatzhalter 4">
            <a:extLst>
              <a:ext uri="{FF2B5EF4-FFF2-40B4-BE49-F238E27FC236}">
                <a16:creationId xmlns:a16="http://schemas.microsoft.com/office/drawing/2014/main" id="{DFD3F266-0C7B-9679-4FF4-AC0A6FFB9DEB}"/>
              </a:ext>
            </a:extLst>
          </p:cNvPr>
          <p:cNvSpPr>
            <a:spLocks noGrp="1"/>
          </p:cNvSpPr>
          <p:nvPr>
            <p:ph type="sldNum" sz="quarter" idx="12"/>
          </p:nvPr>
        </p:nvSpPr>
        <p:spPr/>
        <p:txBody>
          <a:bodyPr/>
          <a:lstStyle/>
          <a:p>
            <a:fld id="{B682BD45-2FD7-4F87-9323-8C6A9F864956}" type="slidenum">
              <a:rPr lang="de-DE" smtClean="0"/>
              <a:t>17</a:t>
            </a:fld>
            <a:endParaRPr lang="de-DE"/>
          </a:p>
        </p:txBody>
      </p:sp>
      <p:sp>
        <p:nvSpPr>
          <p:cNvPr id="20" name="Textfeld 19">
            <a:extLst>
              <a:ext uri="{FF2B5EF4-FFF2-40B4-BE49-F238E27FC236}">
                <a16:creationId xmlns:a16="http://schemas.microsoft.com/office/drawing/2014/main" id="{1E1849E1-5A71-A687-C940-6656297EC60E}"/>
              </a:ext>
            </a:extLst>
          </p:cNvPr>
          <p:cNvSpPr txBox="1"/>
          <p:nvPr/>
        </p:nvSpPr>
        <p:spPr>
          <a:xfrm>
            <a:off x="628650" y="1695994"/>
            <a:ext cx="6623544" cy="523220"/>
          </a:xfrm>
          <a:prstGeom prst="rect">
            <a:avLst/>
          </a:prstGeom>
          <a:noFill/>
        </p:spPr>
        <p:txBody>
          <a:bodyPr wrap="none" rtlCol="0">
            <a:spAutoFit/>
          </a:bodyPr>
          <a:lstStyle/>
          <a:p>
            <a:r>
              <a:rPr lang="de-DE" sz="2800" dirty="0">
                <a:hlinkClick r:id="rId2"/>
              </a:rPr>
              <a:t>Gesamtvertrag „Vervielfältigung an Schulen“</a:t>
            </a:r>
            <a:endParaRPr lang="de-DE" sz="2800" dirty="0"/>
          </a:p>
        </p:txBody>
      </p:sp>
      <p:sp>
        <p:nvSpPr>
          <p:cNvPr id="6" name="Textfeld 5">
            <a:extLst>
              <a:ext uri="{FF2B5EF4-FFF2-40B4-BE49-F238E27FC236}">
                <a16:creationId xmlns:a16="http://schemas.microsoft.com/office/drawing/2014/main" id="{BF60503A-5C34-4491-A035-89B1BE4A3EE6}"/>
              </a:ext>
            </a:extLst>
          </p:cNvPr>
          <p:cNvSpPr txBox="1"/>
          <p:nvPr/>
        </p:nvSpPr>
        <p:spPr>
          <a:xfrm>
            <a:off x="628650" y="2146167"/>
            <a:ext cx="5180970" cy="2862322"/>
          </a:xfrm>
          <a:prstGeom prst="rect">
            <a:avLst/>
          </a:prstGeom>
          <a:noFill/>
        </p:spPr>
        <p:txBody>
          <a:bodyPr wrap="none" rtlCol="0">
            <a:spAutoFit/>
          </a:bodyPr>
          <a:lstStyle/>
          <a:p>
            <a:pPr marL="285750" indent="-285750">
              <a:buFont typeface="Arial" panose="020B0604020202020204" pitchFamily="34" charset="0"/>
              <a:buChar char="•"/>
            </a:pPr>
            <a:r>
              <a:rPr lang="de-DE" dirty="0"/>
              <a:t>Werke für den Unterricht</a:t>
            </a:r>
            <a:br>
              <a:rPr lang="de-DE" dirty="0"/>
            </a:br>
            <a:r>
              <a:rPr lang="de-DE" dirty="0"/>
              <a:t>15%, maximal 20 Seiten</a:t>
            </a:r>
          </a:p>
          <a:p>
            <a:pPr marL="285750" indent="-285750">
              <a:buFont typeface="Arial" panose="020B0604020202020204" pitchFamily="34" charset="0"/>
              <a:buChar char="•"/>
            </a:pPr>
            <a:r>
              <a:rPr lang="de-DE" dirty="0"/>
              <a:t>Musiknoten:</a:t>
            </a:r>
            <a:br>
              <a:rPr lang="de-DE" dirty="0"/>
            </a:br>
            <a:r>
              <a:rPr lang="de-DE" dirty="0"/>
              <a:t>Maximal 6 Seiten</a:t>
            </a:r>
          </a:p>
          <a:p>
            <a:pPr marL="285750" indent="-285750">
              <a:buFont typeface="Arial" panose="020B0604020202020204" pitchFamily="34" charset="0"/>
              <a:buChar char="•"/>
            </a:pPr>
            <a:r>
              <a:rPr lang="de-DE" dirty="0"/>
              <a:t>Andere Schriftwerke:</a:t>
            </a:r>
            <a:br>
              <a:rPr lang="de-DE" dirty="0"/>
            </a:br>
            <a:r>
              <a:rPr lang="de-DE" dirty="0"/>
              <a:t>Maximal 20 Seiten</a:t>
            </a:r>
          </a:p>
          <a:p>
            <a:pPr marL="285750" indent="-285750">
              <a:buFont typeface="Arial" panose="020B0604020202020204" pitchFamily="34" charset="0"/>
              <a:buChar char="•"/>
            </a:pPr>
            <a:r>
              <a:rPr lang="de-DE" dirty="0"/>
              <a:t>Bilder, Fotos, sonstige Abbildungen (z.B. Grafiken):</a:t>
            </a:r>
            <a:br>
              <a:rPr lang="de-DE" dirty="0"/>
            </a:br>
            <a:r>
              <a:rPr lang="de-DE" dirty="0"/>
              <a:t>vollständig</a:t>
            </a:r>
          </a:p>
          <a:p>
            <a:pPr marL="285750" indent="-285750">
              <a:buFont typeface="Arial" panose="020B0604020202020204" pitchFamily="34" charset="0"/>
              <a:buChar char="•"/>
            </a:pPr>
            <a:r>
              <a:rPr lang="de-DE" dirty="0"/>
              <a:t>Vergriffene Werke:</a:t>
            </a:r>
            <a:br>
              <a:rPr lang="de-DE" dirty="0"/>
            </a:br>
            <a:r>
              <a:rPr lang="de-DE" dirty="0"/>
              <a:t>vollständig (</a:t>
            </a:r>
            <a:r>
              <a:rPr lang="de-DE" dirty="0">
                <a:solidFill>
                  <a:srgbClr val="FF0000"/>
                </a:solidFill>
              </a:rPr>
              <a:t>Achtung: Schwieriger Nachweis!</a:t>
            </a:r>
            <a:r>
              <a:rPr lang="de-DE" dirty="0"/>
              <a:t>)</a:t>
            </a:r>
          </a:p>
        </p:txBody>
      </p:sp>
      <p:sp>
        <p:nvSpPr>
          <p:cNvPr id="7" name="Textfeld 6">
            <a:extLst>
              <a:ext uri="{FF2B5EF4-FFF2-40B4-BE49-F238E27FC236}">
                <a16:creationId xmlns:a16="http://schemas.microsoft.com/office/drawing/2014/main" id="{BA46C643-178A-E7BB-A1CB-29A31522A715}"/>
              </a:ext>
            </a:extLst>
          </p:cNvPr>
          <p:cNvSpPr txBox="1"/>
          <p:nvPr/>
        </p:nvSpPr>
        <p:spPr>
          <a:xfrm>
            <a:off x="628650" y="5175119"/>
            <a:ext cx="6955558" cy="461665"/>
          </a:xfrm>
          <a:prstGeom prst="rect">
            <a:avLst/>
          </a:prstGeom>
          <a:noFill/>
        </p:spPr>
        <p:txBody>
          <a:bodyPr wrap="none" rtlCol="0">
            <a:spAutoFit/>
          </a:bodyPr>
          <a:lstStyle/>
          <a:p>
            <a:r>
              <a:rPr lang="de-DE" sz="2400" b="1" dirty="0">
                <a:solidFill>
                  <a:srgbClr val="FF0000"/>
                </a:solidFill>
              </a:rPr>
              <a:t>Vervielfältigung und Nutzung nur für den Unterricht!</a:t>
            </a:r>
          </a:p>
        </p:txBody>
      </p:sp>
      <p:grpSp>
        <p:nvGrpSpPr>
          <p:cNvPr id="8" name="Gruppieren 7">
            <a:extLst>
              <a:ext uri="{FF2B5EF4-FFF2-40B4-BE49-F238E27FC236}">
                <a16:creationId xmlns:a16="http://schemas.microsoft.com/office/drawing/2014/main" id="{A7437B69-5CFC-917A-6781-688044E8FFA2}"/>
              </a:ext>
            </a:extLst>
          </p:cNvPr>
          <p:cNvGrpSpPr/>
          <p:nvPr/>
        </p:nvGrpSpPr>
        <p:grpSpPr>
          <a:xfrm>
            <a:off x="9328150" y="1782562"/>
            <a:ext cx="2235200" cy="3854222"/>
            <a:chOff x="9328150" y="1782562"/>
            <a:chExt cx="2235200" cy="3854222"/>
          </a:xfrm>
        </p:grpSpPr>
        <p:pic>
          <p:nvPicPr>
            <p:cNvPr id="9" name="Grafik 8" descr="Ein Bild, das Metallwaren enthält.&#10;&#10;Automatisch generierte Beschreibung">
              <a:extLst>
                <a:ext uri="{FF2B5EF4-FFF2-40B4-BE49-F238E27FC236}">
                  <a16:creationId xmlns:a16="http://schemas.microsoft.com/office/drawing/2014/main" id="{AE514E8C-B8A9-1041-4C22-2B76FD4C0A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8150" y="1782562"/>
              <a:ext cx="2235200" cy="3746500"/>
            </a:xfrm>
            <a:prstGeom prst="rect">
              <a:avLst/>
            </a:prstGeom>
          </p:spPr>
        </p:pic>
        <p:sp>
          <p:nvSpPr>
            <p:cNvPr id="10" name="Textfeld 9">
              <a:extLst>
                <a:ext uri="{FF2B5EF4-FFF2-40B4-BE49-F238E27FC236}">
                  <a16:creationId xmlns:a16="http://schemas.microsoft.com/office/drawing/2014/main" id="{2FAD0697-BFF1-AEE6-9198-370E2905C104}"/>
                </a:ext>
              </a:extLst>
            </p:cNvPr>
            <p:cNvSpPr txBox="1"/>
            <p:nvPr/>
          </p:nvSpPr>
          <p:spPr>
            <a:xfrm>
              <a:off x="9776480" y="5421340"/>
              <a:ext cx="1287532" cy="215444"/>
            </a:xfrm>
            <a:prstGeom prst="rect">
              <a:avLst/>
            </a:prstGeom>
            <a:noFill/>
          </p:spPr>
          <p:txBody>
            <a:bodyPr wrap="none" rtlCol="0">
              <a:spAutoFit/>
            </a:bodyPr>
            <a:lstStyle/>
            <a:p>
              <a:r>
                <a:rPr lang="de-DE" sz="800" dirty="0">
                  <a:latin typeface="Symbol" panose="05050102010706020507" pitchFamily="18" charset="2"/>
                </a:rPr>
                <a:t>ã</a:t>
              </a:r>
              <a:r>
                <a:rPr lang="de-DE" sz="800" dirty="0"/>
                <a:t> S. Geissler via pixelio.de</a:t>
              </a:r>
              <a:endParaRPr lang="de-DE" sz="800" dirty="0">
                <a:latin typeface="MS Shell Dlg 2" panose="020B0604030504040204" pitchFamily="34" charset="0"/>
              </a:endParaRPr>
            </a:p>
          </p:txBody>
        </p:sp>
      </p:grpSp>
    </p:spTree>
    <p:extLst>
      <p:ext uri="{BB962C8B-B14F-4D97-AF65-F5344CB8AC3E}">
        <p14:creationId xmlns:p14="http://schemas.microsoft.com/office/powerpoint/2010/main" val="20189387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E8E72-E4B5-E4F2-D5A0-D5BD1844F6BC}"/>
              </a:ext>
            </a:extLst>
          </p:cNvPr>
          <p:cNvSpPr>
            <a:spLocks noGrp="1"/>
          </p:cNvSpPr>
          <p:nvPr>
            <p:ph type="title"/>
          </p:nvPr>
        </p:nvSpPr>
        <p:spPr>
          <a:xfrm>
            <a:off x="1933575" y="719809"/>
            <a:ext cx="8324850" cy="788951"/>
          </a:xfrm>
        </p:spPr>
        <p:txBody>
          <a:bodyPr>
            <a:normAutofit/>
          </a:bodyPr>
          <a:lstStyle/>
          <a:p>
            <a:pPr algn="ctr"/>
            <a:r>
              <a:rPr lang="de-DE" dirty="0"/>
              <a:t>Problemkreis Urheberrecht</a:t>
            </a:r>
          </a:p>
        </p:txBody>
      </p:sp>
      <p:sp>
        <p:nvSpPr>
          <p:cNvPr id="4" name="Fußzeilenplatzhalter 3">
            <a:extLst>
              <a:ext uri="{FF2B5EF4-FFF2-40B4-BE49-F238E27FC236}">
                <a16:creationId xmlns:a16="http://schemas.microsoft.com/office/drawing/2014/main" id="{B9E715DE-0E55-C827-E90E-7801E46F73A9}"/>
              </a:ext>
            </a:extLst>
          </p:cNvPr>
          <p:cNvSpPr>
            <a:spLocks noGrp="1"/>
          </p:cNvSpPr>
          <p:nvPr>
            <p:ph type="ftr" sz="quarter" idx="11"/>
          </p:nvPr>
        </p:nvSpPr>
        <p:spPr/>
        <p:txBody>
          <a:bodyPr/>
          <a:lstStyle/>
          <a:p>
            <a:r>
              <a:rPr lang="de-DE"/>
              <a:t>CC by 4.0 Johannes Philipp</a:t>
            </a:r>
          </a:p>
        </p:txBody>
      </p:sp>
      <p:sp>
        <p:nvSpPr>
          <p:cNvPr id="5" name="Foliennummernplatzhalter 4">
            <a:extLst>
              <a:ext uri="{FF2B5EF4-FFF2-40B4-BE49-F238E27FC236}">
                <a16:creationId xmlns:a16="http://schemas.microsoft.com/office/drawing/2014/main" id="{DFD3F266-0C7B-9679-4FF4-AC0A6FFB9DEB}"/>
              </a:ext>
            </a:extLst>
          </p:cNvPr>
          <p:cNvSpPr>
            <a:spLocks noGrp="1"/>
          </p:cNvSpPr>
          <p:nvPr>
            <p:ph type="sldNum" sz="quarter" idx="12"/>
          </p:nvPr>
        </p:nvSpPr>
        <p:spPr/>
        <p:txBody>
          <a:bodyPr/>
          <a:lstStyle/>
          <a:p>
            <a:fld id="{B682BD45-2FD7-4F87-9323-8C6A9F864956}" type="slidenum">
              <a:rPr lang="de-DE" smtClean="0"/>
              <a:t>18</a:t>
            </a:fld>
            <a:endParaRPr lang="de-DE"/>
          </a:p>
        </p:txBody>
      </p:sp>
      <p:sp>
        <p:nvSpPr>
          <p:cNvPr id="8" name="Textfeld 7">
            <a:extLst>
              <a:ext uri="{FF2B5EF4-FFF2-40B4-BE49-F238E27FC236}">
                <a16:creationId xmlns:a16="http://schemas.microsoft.com/office/drawing/2014/main" id="{07E8BC1D-0FA6-F107-8EE1-32610CF71A0E}"/>
              </a:ext>
            </a:extLst>
          </p:cNvPr>
          <p:cNvSpPr txBox="1"/>
          <p:nvPr/>
        </p:nvSpPr>
        <p:spPr>
          <a:xfrm>
            <a:off x="628650" y="1597896"/>
            <a:ext cx="5467350" cy="892552"/>
          </a:xfrm>
          <a:prstGeom prst="rect">
            <a:avLst/>
          </a:prstGeom>
          <a:noFill/>
        </p:spPr>
        <p:txBody>
          <a:bodyPr wrap="square" rtlCol="0">
            <a:spAutoFit/>
          </a:bodyPr>
          <a:lstStyle/>
          <a:p>
            <a:r>
              <a:rPr lang="de-DE" sz="2400" dirty="0"/>
              <a:t>Weitere </a:t>
            </a:r>
            <a:r>
              <a:rPr lang="de-DE" sz="2800" dirty="0"/>
              <a:t>Voraussetzungen</a:t>
            </a:r>
            <a:r>
              <a:rPr lang="de-DE" sz="2400" dirty="0"/>
              <a:t> für kostenlose Nutzung geschützter Werke:</a:t>
            </a:r>
          </a:p>
        </p:txBody>
      </p:sp>
      <p:pic>
        <p:nvPicPr>
          <p:cNvPr id="10" name="Grafik 9" descr="Ein Bild, das draußen, Baum, Natur, Wasserfall enthält.&#10;&#10;Automatisch generierte Beschreibung">
            <a:extLst>
              <a:ext uri="{FF2B5EF4-FFF2-40B4-BE49-F238E27FC236}">
                <a16:creationId xmlns:a16="http://schemas.microsoft.com/office/drawing/2014/main" id="{57F1828B-2DED-8968-53E2-BC818536A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2547" y="1597896"/>
            <a:ext cx="5401006" cy="4414284"/>
          </a:xfrm>
          <a:prstGeom prst="rect">
            <a:avLst/>
          </a:prstGeom>
        </p:spPr>
      </p:pic>
      <p:sp>
        <p:nvSpPr>
          <p:cNvPr id="12" name="Textfeld 11">
            <a:extLst>
              <a:ext uri="{FF2B5EF4-FFF2-40B4-BE49-F238E27FC236}">
                <a16:creationId xmlns:a16="http://schemas.microsoft.com/office/drawing/2014/main" id="{741573B6-C3BF-6383-0D82-6334B7E6E4A4}"/>
              </a:ext>
            </a:extLst>
          </p:cNvPr>
          <p:cNvSpPr txBox="1"/>
          <p:nvPr/>
        </p:nvSpPr>
        <p:spPr>
          <a:xfrm>
            <a:off x="628650" y="3285778"/>
            <a:ext cx="2563587" cy="461665"/>
          </a:xfrm>
          <a:prstGeom prst="rect">
            <a:avLst/>
          </a:prstGeom>
          <a:noFill/>
        </p:spPr>
        <p:txBody>
          <a:bodyPr wrap="none" rtlCol="0">
            <a:spAutoFit/>
          </a:bodyPr>
          <a:lstStyle/>
          <a:p>
            <a:r>
              <a:rPr lang="de-DE" sz="2400" dirty="0"/>
              <a:t>Keine Veränderung</a:t>
            </a:r>
          </a:p>
        </p:txBody>
      </p:sp>
      <p:sp>
        <p:nvSpPr>
          <p:cNvPr id="13" name="Textfeld 12">
            <a:extLst>
              <a:ext uri="{FF2B5EF4-FFF2-40B4-BE49-F238E27FC236}">
                <a16:creationId xmlns:a16="http://schemas.microsoft.com/office/drawing/2014/main" id="{B7941F11-2A05-0BD9-6D5F-7F13C2934A37}"/>
              </a:ext>
            </a:extLst>
          </p:cNvPr>
          <p:cNvSpPr txBox="1"/>
          <p:nvPr/>
        </p:nvSpPr>
        <p:spPr>
          <a:xfrm>
            <a:off x="628650" y="3644573"/>
            <a:ext cx="4937760" cy="1200329"/>
          </a:xfrm>
          <a:prstGeom prst="rect">
            <a:avLst/>
          </a:prstGeom>
          <a:noFill/>
        </p:spPr>
        <p:txBody>
          <a:bodyPr wrap="square" rtlCol="0">
            <a:spAutoFit/>
          </a:bodyPr>
          <a:lstStyle/>
          <a:p>
            <a:r>
              <a:rPr lang="de-DE" dirty="0"/>
              <a:t>Ausnahme: </a:t>
            </a:r>
            <a:r>
              <a:rPr lang="de-DE" b="1" dirty="0">
                <a:solidFill>
                  <a:srgbClr val="00B050"/>
                </a:solidFill>
              </a:rPr>
              <a:t>Texte</a:t>
            </a:r>
            <a:r>
              <a:rPr lang="de-DE" dirty="0"/>
              <a:t> dürfen so verändert werden, wie es für den Unterricht erforderlich ist. Die Änderungen müssen gekennzeichnet werden.</a:t>
            </a:r>
            <a:br>
              <a:rPr lang="de-DE" dirty="0"/>
            </a:br>
            <a:r>
              <a:rPr lang="de-DE" dirty="0"/>
              <a:t>(</a:t>
            </a:r>
            <a:r>
              <a:rPr lang="de-DE" dirty="0">
                <a:hlinkClick r:id="rId3"/>
              </a:rPr>
              <a:t>§ 62 (4) UrhG</a:t>
            </a:r>
            <a:r>
              <a:rPr lang="de-DE" dirty="0"/>
              <a:t>)</a:t>
            </a:r>
          </a:p>
        </p:txBody>
      </p:sp>
      <p:grpSp>
        <p:nvGrpSpPr>
          <p:cNvPr id="3" name="Gruppieren 2">
            <a:extLst>
              <a:ext uri="{FF2B5EF4-FFF2-40B4-BE49-F238E27FC236}">
                <a16:creationId xmlns:a16="http://schemas.microsoft.com/office/drawing/2014/main" id="{BE912CAC-F237-27F8-CC16-2680A98E25AB}"/>
              </a:ext>
            </a:extLst>
          </p:cNvPr>
          <p:cNvGrpSpPr/>
          <p:nvPr/>
        </p:nvGrpSpPr>
        <p:grpSpPr>
          <a:xfrm>
            <a:off x="628650" y="2663190"/>
            <a:ext cx="3395353" cy="461665"/>
            <a:chOff x="628650" y="2663190"/>
            <a:chExt cx="3395353" cy="461665"/>
          </a:xfrm>
        </p:grpSpPr>
        <p:sp>
          <p:nvSpPr>
            <p:cNvPr id="11" name="Textfeld 10">
              <a:extLst>
                <a:ext uri="{FF2B5EF4-FFF2-40B4-BE49-F238E27FC236}">
                  <a16:creationId xmlns:a16="http://schemas.microsoft.com/office/drawing/2014/main" id="{B47B2B86-7A8A-2EE2-6F38-5E820437824D}"/>
                </a:ext>
              </a:extLst>
            </p:cNvPr>
            <p:cNvSpPr txBox="1"/>
            <p:nvPr/>
          </p:nvSpPr>
          <p:spPr>
            <a:xfrm>
              <a:off x="628650" y="2663190"/>
              <a:ext cx="2119042" cy="461665"/>
            </a:xfrm>
            <a:prstGeom prst="rect">
              <a:avLst/>
            </a:prstGeom>
            <a:noFill/>
          </p:spPr>
          <p:txBody>
            <a:bodyPr wrap="none" rtlCol="0">
              <a:spAutoFit/>
            </a:bodyPr>
            <a:lstStyle/>
            <a:p>
              <a:r>
                <a:rPr lang="de-DE" sz="2400" b="1" dirty="0">
                  <a:solidFill>
                    <a:srgbClr val="FF0000"/>
                  </a:solidFill>
                </a:rPr>
                <a:t>Quellenangabe</a:t>
              </a:r>
            </a:p>
          </p:txBody>
        </p:sp>
        <p:sp>
          <p:nvSpPr>
            <p:cNvPr id="14" name="Textfeld 13">
              <a:extLst>
                <a:ext uri="{FF2B5EF4-FFF2-40B4-BE49-F238E27FC236}">
                  <a16:creationId xmlns:a16="http://schemas.microsoft.com/office/drawing/2014/main" id="{F365A1D2-1FD0-1FF8-FD7D-309DC7B4D5E4}"/>
                </a:ext>
              </a:extLst>
            </p:cNvPr>
            <p:cNvSpPr txBox="1"/>
            <p:nvPr/>
          </p:nvSpPr>
          <p:spPr>
            <a:xfrm>
              <a:off x="2747692" y="2705892"/>
              <a:ext cx="1276311" cy="369332"/>
            </a:xfrm>
            <a:prstGeom prst="rect">
              <a:avLst/>
            </a:prstGeom>
            <a:noFill/>
          </p:spPr>
          <p:txBody>
            <a:bodyPr wrap="none" rtlCol="0">
              <a:spAutoFit/>
            </a:bodyPr>
            <a:lstStyle/>
            <a:p>
              <a:r>
                <a:rPr lang="de-DE" dirty="0"/>
                <a:t>(</a:t>
              </a:r>
              <a:r>
                <a:rPr lang="de-DE" dirty="0">
                  <a:hlinkClick r:id="rId4"/>
                </a:rPr>
                <a:t>§ 63 UrhG</a:t>
              </a:r>
              <a:r>
                <a:rPr lang="de-DE" dirty="0"/>
                <a:t>)</a:t>
              </a:r>
            </a:p>
          </p:txBody>
        </p:sp>
      </p:grpSp>
      <p:sp>
        <p:nvSpPr>
          <p:cNvPr id="15" name="Textfeld 14">
            <a:extLst>
              <a:ext uri="{FF2B5EF4-FFF2-40B4-BE49-F238E27FC236}">
                <a16:creationId xmlns:a16="http://schemas.microsoft.com/office/drawing/2014/main" id="{A5F7A5B7-6A64-7CEE-9B82-9D2CE69EBB74}"/>
              </a:ext>
            </a:extLst>
          </p:cNvPr>
          <p:cNvSpPr txBox="1"/>
          <p:nvPr/>
        </p:nvSpPr>
        <p:spPr>
          <a:xfrm>
            <a:off x="628650" y="5229585"/>
            <a:ext cx="3013069" cy="461665"/>
          </a:xfrm>
          <a:prstGeom prst="rect">
            <a:avLst/>
          </a:prstGeom>
          <a:noFill/>
        </p:spPr>
        <p:txBody>
          <a:bodyPr wrap="none" rtlCol="0">
            <a:spAutoFit/>
          </a:bodyPr>
          <a:lstStyle/>
          <a:p>
            <a:r>
              <a:rPr lang="de-DE" sz="2400" dirty="0"/>
              <a:t>Kein Schulbuch-Ersatz!</a:t>
            </a:r>
          </a:p>
        </p:txBody>
      </p:sp>
    </p:spTree>
    <p:extLst>
      <p:ext uri="{BB962C8B-B14F-4D97-AF65-F5344CB8AC3E}">
        <p14:creationId xmlns:p14="http://schemas.microsoft.com/office/powerpoint/2010/main" val="29079758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E8E72-E4B5-E4F2-D5A0-D5BD1844F6BC}"/>
              </a:ext>
            </a:extLst>
          </p:cNvPr>
          <p:cNvSpPr>
            <a:spLocks noGrp="1"/>
          </p:cNvSpPr>
          <p:nvPr>
            <p:ph type="title"/>
          </p:nvPr>
        </p:nvSpPr>
        <p:spPr>
          <a:xfrm>
            <a:off x="1933575" y="719809"/>
            <a:ext cx="8324850" cy="788951"/>
          </a:xfrm>
        </p:spPr>
        <p:txBody>
          <a:bodyPr>
            <a:normAutofit/>
          </a:bodyPr>
          <a:lstStyle/>
          <a:p>
            <a:pPr algn="ctr"/>
            <a:r>
              <a:rPr lang="de-DE" dirty="0"/>
              <a:t>Problemkreis Urheberrecht</a:t>
            </a:r>
          </a:p>
        </p:txBody>
      </p:sp>
      <p:sp>
        <p:nvSpPr>
          <p:cNvPr id="4" name="Fußzeilenplatzhalter 3">
            <a:extLst>
              <a:ext uri="{FF2B5EF4-FFF2-40B4-BE49-F238E27FC236}">
                <a16:creationId xmlns:a16="http://schemas.microsoft.com/office/drawing/2014/main" id="{B9E715DE-0E55-C827-E90E-7801E46F73A9}"/>
              </a:ext>
            </a:extLst>
          </p:cNvPr>
          <p:cNvSpPr>
            <a:spLocks noGrp="1"/>
          </p:cNvSpPr>
          <p:nvPr>
            <p:ph type="ftr" sz="quarter" idx="11"/>
          </p:nvPr>
        </p:nvSpPr>
        <p:spPr/>
        <p:txBody>
          <a:bodyPr/>
          <a:lstStyle/>
          <a:p>
            <a:r>
              <a:rPr lang="de-DE"/>
              <a:t>CC by 4.0 Johannes Philipp</a:t>
            </a:r>
          </a:p>
        </p:txBody>
      </p:sp>
      <p:sp>
        <p:nvSpPr>
          <p:cNvPr id="5" name="Foliennummernplatzhalter 4">
            <a:extLst>
              <a:ext uri="{FF2B5EF4-FFF2-40B4-BE49-F238E27FC236}">
                <a16:creationId xmlns:a16="http://schemas.microsoft.com/office/drawing/2014/main" id="{DFD3F266-0C7B-9679-4FF4-AC0A6FFB9DEB}"/>
              </a:ext>
            </a:extLst>
          </p:cNvPr>
          <p:cNvSpPr>
            <a:spLocks noGrp="1"/>
          </p:cNvSpPr>
          <p:nvPr>
            <p:ph type="sldNum" sz="quarter" idx="12"/>
          </p:nvPr>
        </p:nvSpPr>
        <p:spPr/>
        <p:txBody>
          <a:bodyPr/>
          <a:lstStyle/>
          <a:p>
            <a:fld id="{B682BD45-2FD7-4F87-9323-8C6A9F864956}" type="slidenum">
              <a:rPr lang="de-DE" smtClean="0"/>
              <a:t>19</a:t>
            </a:fld>
            <a:endParaRPr lang="de-DE"/>
          </a:p>
        </p:txBody>
      </p:sp>
      <p:pic>
        <p:nvPicPr>
          <p:cNvPr id="6" name="Grafik 5" descr="Ein Bild, das draußen, Baum, Wasserfall, Landschaft enthält.&#10;&#10;Automatisch generierte Beschreibung">
            <a:extLst>
              <a:ext uri="{FF2B5EF4-FFF2-40B4-BE49-F238E27FC236}">
                <a16:creationId xmlns:a16="http://schemas.microsoft.com/office/drawing/2014/main" id="{1AAA8149-99F4-0620-21AA-475922519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1429" y="1477974"/>
            <a:ext cx="3029141" cy="4660217"/>
          </a:xfrm>
          <a:prstGeom prst="rect">
            <a:avLst/>
          </a:prstGeom>
        </p:spPr>
      </p:pic>
      <p:sp>
        <p:nvSpPr>
          <p:cNvPr id="7" name="Textfeld 6">
            <a:extLst>
              <a:ext uri="{FF2B5EF4-FFF2-40B4-BE49-F238E27FC236}">
                <a16:creationId xmlns:a16="http://schemas.microsoft.com/office/drawing/2014/main" id="{B33415E8-6A64-B3E5-433C-A69A2F570B00}"/>
              </a:ext>
            </a:extLst>
          </p:cNvPr>
          <p:cNvSpPr txBox="1"/>
          <p:nvPr/>
        </p:nvSpPr>
        <p:spPr>
          <a:xfrm>
            <a:off x="388620" y="1477974"/>
            <a:ext cx="3916200" cy="523220"/>
          </a:xfrm>
          <a:prstGeom prst="rect">
            <a:avLst/>
          </a:prstGeom>
          <a:noFill/>
        </p:spPr>
        <p:txBody>
          <a:bodyPr wrap="none" rtlCol="0">
            <a:spAutoFit/>
          </a:bodyPr>
          <a:lstStyle/>
          <a:p>
            <a:r>
              <a:rPr lang="de-DE" sz="2800" dirty="0"/>
              <a:t>Quellen aus Druckwerken</a:t>
            </a:r>
          </a:p>
        </p:txBody>
      </p:sp>
      <p:sp>
        <p:nvSpPr>
          <p:cNvPr id="9" name="Textfeld 8">
            <a:extLst>
              <a:ext uri="{FF2B5EF4-FFF2-40B4-BE49-F238E27FC236}">
                <a16:creationId xmlns:a16="http://schemas.microsoft.com/office/drawing/2014/main" id="{859F2635-D926-8EC5-6EEF-F75D239C9518}"/>
              </a:ext>
            </a:extLst>
          </p:cNvPr>
          <p:cNvSpPr txBox="1"/>
          <p:nvPr/>
        </p:nvSpPr>
        <p:spPr>
          <a:xfrm>
            <a:off x="7887179" y="1474470"/>
            <a:ext cx="3905749" cy="523220"/>
          </a:xfrm>
          <a:prstGeom prst="rect">
            <a:avLst/>
          </a:prstGeom>
          <a:noFill/>
        </p:spPr>
        <p:txBody>
          <a:bodyPr wrap="none" rtlCol="0">
            <a:spAutoFit/>
          </a:bodyPr>
          <a:lstStyle/>
          <a:p>
            <a:r>
              <a:rPr lang="de-DE" sz="2800" dirty="0"/>
              <a:t>Quellen aus dem Internet</a:t>
            </a:r>
          </a:p>
        </p:txBody>
      </p:sp>
      <p:grpSp>
        <p:nvGrpSpPr>
          <p:cNvPr id="3" name="Gruppieren 2">
            <a:extLst>
              <a:ext uri="{FF2B5EF4-FFF2-40B4-BE49-F238E27FC236}">
                <a16:creationId xmlns:a16="http://schemas.microsoft.com/office/drawing/2014/main" id="{B32A5A52-645A-F0B4-4238-D86793FF7E86}"/>
              </a:ext>
            </a:extLst>
          </p:cNvPr>
          <p:cNvGrpSpPr/>
          <p:nvPr/>
        </p:nvGrpSpPr>
        <p:grpSpPr>
          <a:xfrm>
            <a:off x="388620" y="2031980"/>
            <a:ext cx="3916200" cy="2824827"/>
            <a:chOff x="388620" y="2031980"/>
            <a:chExt cx="3916200" cy="2824827"/>
          </a:xfrm>
        </p:grpSpPr>
        <p:sp>
          <p:nvSpPr>
            <p:cNvPr id="16" name="Textfeld 15">
              <a:extLst>
                <a:ext uri="{FF2B5EF4-FFF2-40B4-BE49-F238E27FC236}">
                  <a16:creationId xmlns:a16="http://schemas.microsoft.com/office/drawing/2014/main" id="{20690D90-A7AE-14FB-6282-3A36216C3BC8}"/>
                </a:ext>
              </a:extLst>
            </p:cNvPr>
            <p:cNvSpPr txBox="1"/>
            <p:nvPr/>
          </p:nvSpPr>
          <p:spPr>
            <a:xfrm>
              <a:off x="388620" y="2031980"/>
              <a:ext cx="803618" cy="400110"/>
            </a:xfrm>
            <a:prstGeom prst="rect">
              <a:avLst/>
            </a:prstGeom>
            <a:noFill/>
          </p:spPr>
          <p:txBody>
            <a:bodyPr wrap="none" rtlCol="0">
              <a:spAutoFit/>
            </a:bodyPr>
            <a:lstStyle/>
            <a:p>
              <a:r>
                <a:rPr lang="de-DE" sz="2000" dirty="0"/>
                <a:t>Texte:</a:t>
              </a:r>
            </a:p>
          </p:txBody>
        </p:sp>
        <p:sp>
          <p:nvSpPr>
            <p:cNvPr id="17" name="Textfeld 16">
              <a:extLst>
                <a:ext uri="{FF2B5EF4-FFF2-40B4-BE49-F238E27FC236}">
                  <a16:creationId xmlns:a16="http://schemas.microsoft.com/office/drawing/2014/main" id="{598B005D-F9E2-17DC-048D-E1931E7AF19B}"/>
                </a:ext>
              </a:extLst>
            </p:cNvPr>
            <p:cNvSpPr txBox="1"/>
            <p:nvPr/>
          </p:nvSpPr>
          <p:spPr>
            <a:xfrm>
              <a:off x="388620" y="2302262"/>
              <a:ext cx="3916200" cy="2554545"/>
            </a:xfrm>
            <a:prstGeom prst="rect">
              <a:avLst/>
            </a:prstGeom>
            <a:noFill/>
          </p:spPr>
          <p:txBody>
            <a:bodyPr wrap="square" rtlCol="0">
              <a:spAutoFit/>
            </a:bodyPr>
            <a:lstStyle/>
            <a:p>
              <a:r>
                <a:rPr lang="de-DE" sz="1600" dirty="0"/>
                <a:t>Name des/der Autor(en) / </a:t>
              </a:r>
              <a:r>
                <a:rPr lang="de-DE" sz="1400" dirty="0"/>
                <a:t>Herausgeber</a:t>
              </a:r>
            </a:p>
            <a:p>
              <a:r>
                <a:rPr lang="de-DE" sz="1600" dirty="0"/>
                <a:t>Titel</a:t>
              </a:r>
            </a:p>
            <a:p>
              <a:r>
                <a:rPr lang="de-DE" sz="1600" dirty="0"/>
                <a:t>Ggf. in … (Name des Werks)</a:t>
              </a:r>
            </a:p>
            <a:p>
              <a:r>
                <a:rPr lang="de-DE" sz="1600" dirty="0"/>
                <a:t>(Verlag), Verlagsort, Erscheinungsjahr</a:t>
              </a:r>
            </a:p>
            <a:p>
              <a:r>
                <a:rPr lang="de-DE" sz="1600" dirty="0"/>
                <a:t>Bei Zeitungen, Zeitschriften: Ausgabe</a:t>
              </a:r>
            </a:p>
            <a:p>
              <a:r>
                <a:rPr lang="de-DE" sz="1600" i="1" dirty="0">
                  <a:solidFill>
                    <a:srgbClr val="0070C0"/>
                  </a:solidFill>
                </a:rPr>
                <a:t>Für wissenschaftliche Zitate gelten genaue Regeln der jeweiligen Universität bzw. Fachschaft</a:t>
              </a:r>
            </a:p>
            <a:p>
              <a:r>
                <a:rPr lang="de-DE" sz="1600" i="1" dirty="0">
                  <a:solidFill>
                    <a:srgbClr val="0070C0"/>
                  </a:solidFill>
                </a:rPr>
                <a:t>(s. a. </a:t>
              </a:r>
              <a:r>
                <a:rPr lang="de-DE" sz="1600" i="1" dirty="0">
                  <a:solidFill>
                    <a:srgbClr val="0070C0"/>
                  </a:solidFill>
                  <a:hlinkClick r:id="rId3"/>
                </a:rPr>
                <a:t>https://www.wissenschaftliches-arbeiten.org/</a:t>
              </a:r>
              <a:r>
                <a:rPr lang="de-DE" sz="1600" i="1" dirty="0">
                  <a:solidFill>
                    <a:srgbClr val="0070C0"/>
                  </a:solidFill>
                </a:rPr>
                <a:t>) </a:t>
              </a:r>
            </a:p>
          </p:txBody>
        </p:sp>
      </p:grpSp>
      <p:grpSp>
        <p:nvGrpSpPr>
          <p:cNvPr id="8" name="Gruppieren 7">
            <a:extLst>
              <a:ext uri="{FF2B5EF4-FFF2-40B4-BE49-F238E27FC236}">
                <a16:creationId xmlns:a16="http://schemas.microsoft.com/office/drawing/2014/main" id="{463E983D-C62A-0632-044E-F533DF596C56}"/>
              </a:ext>
            </a:extLst>
          </p:cNvPr>
          <p:cNvGrpSpPr/>
          <p:nvPr/>
        </p:nvGrpSpPr>
        <p:grpSpPr>
          <a:xfrm>
            <a:off x="388620" y="4856807"/>
            <a:ext cx="3916200" cy="1365973"/>
            <a:chOff x="388620" y="4856807"/>
            <a:chExt cx="3916200" cy="1365973"/>
          </a:xfrm>
        </p:grpSpPr>
        <p:sp>
          <p:nvSpPr>
            <p:cNvPr id="18" name="Textfeld 17">
              <a:extLst>
                <a:ext uri="{FF2B5EF4-FFF2-40B4-BE49-F238E27FC236}">
                  <a16:creationId xmlns:a16="http://schemas.microsoft.com/office/drawing/2014/main" id="{FBC83047-A39B-E79D-83E6-67B17BB005A9}"/>
                </a:ext>
              </a:extLst>
            </p:cNvPr>
            <p:cNvSpPr txBox="1"/>
            <p:nvPr/>
          </p:nvSpPr>
          <p:spPr>
            <a:xfrm>
              <a:off x="388620" y="4856807"/>
              <a:ext cx="2767296" cy="400110"/>
            </a:xfrm>
            <a:prstGeom prst="rect">
              <a:avLst/>
            </a:prstGeom>
            <a:noFill/>
          </p:spPr>
          <p:txBody>
            <a:bodyPr wrap="none" rtlCol="0">
              <a:spAutoFit/>
            </a:bodyPr>
            <a:lstStyle/>
            <a:p>
              <a:r>
                <a:rPr lang="de-DE" sz="2000" dirty="0"/>
                <a:t>Bilder, Fotos, Grafiken …:</a:t>
              </a:r>
            </a:p>
          </p:txBody>
        </p:sp>
        <p:sp>
          <p:nvSpPr>
            <p:cNvPr id="19" name="Textfeld 18">
              <a:extLst>
                <a:ext uri="{FF2B5EF4-FFF2-40B4-BE49-F238E27FC236}">
                  <a16:creationId xmlns:a16="http://schemas.microsoft.com/office/drawing/2014/main" id="{22ADF747-8463-B1AD-8BF9-019B6A028CBC}"/>
                </a:ext>
              </a:extLst>
            </p:cNvPr>
            <p:cNvSpPr txBox="1"/>
            <p:nvPr/>
          </p:nvSpPr>
          <p:spPr>
            <a:xfrm>
              <a:off x="388620" y="5145562"/>
              <a:ext cx="3916200" cy="1077218"/>
            </a:xfrm>
            <a:prstGeom prst="rect">
              <a:avLst/>
            </a:prstGeom>
            <a:noFill/>
          </p:spPr>
          <p:txBody>
            <a:bodyPr wrap="square" rtlCol="0">
              <a:spAutoFit/>
            </a:bodyPr>
            <a:lstStyle/>
            <a:p>
              <a:r>
                <a:rPr lang="de-DE" sz="1600" dirty="0"/>
                <a:t>Name der/des Bildschaffenden</a:t>
              </a:r>
              <a:endParaRPr lang="de-DE" sz="1400" dirty="0"/>
            </a:p>
            <a:p>
              <a:r>
                <a:rPr lang="de-DE" sz="1600" dirty="0"/>
                <a:t>Ggf. Titel</a:t>
              </a:r>
            </a:p>
            <a:p>
              <a:r>
                <a:rPr lang="de-DE" sz="1600" dirty="0"/>
                <a:t>in … (Buch, Zeitschrift mit Ausgabe)</a:t>
              </a:r>
            </a:p>
            <a:p>
              <a:r>
                <a:rPr lang="de-DE" sz="1600" dirty="0"/>
                <a:t>(Verlag), Verlagsort, Erscheinungsjahr</a:t>
              </a:r>
            </a:p>
          </p:txBody>
        </p:sp>
      </p:grpSp>
      <p:sp>
        <p:nvSpPr>
          <p:cNvPr id="20" name="Textfeld 19">
            <a:extLst>
              <a:ext uri="{FF2B5EF4-FFF2-40B4-BE49-F238E27FC236}">
                <a16:creationId xmlns:a16="http://schemas.microsoft.com/office/drawing/2014/main" id="{633DE66C-97C2-00F1-4300-FD3BA695B255}"/>
              </a:ext>
            </a:extLst>
          </p:cNvPr>
          <p:cNvSpPr txBox="1"/>
          <p:nvPr/>
        </p:nvSpPr>
        <p:spPr>
          <a:xfrm>
            <a:off x="7887178" y="2031980"/>
            <a:ext cx="3905749" cy="3293209"/>
          </a:xfrm>
          <a:prstGeom prst="rect">
            <a:avLst/>
          </a:prstGeom>
          <a:noFill/>
        </p:spPr>
        <p:txBody>
          <a:bodyPr wrap="square" rtlCol="0">
            <a:spAutoFit/>
          </a:bodyPr>
          <a:lstStyle/>
          <a:p>
            <a:r>
              <a:rPr lang="de-DE" sz="1600" dirty="0"/>
              <a:t>Name des/der Autors/Autorin, Fotograf*in</a:t>
            </a:r>
            <a:br>
              <a:rPr lang="de-DE" sz="1600" dirty="0"/>
            </a:br>
            <a:r>
              <a:rPr lang="de-DE" sz="1600" dirty="0"/>
              <a:t>Wenn nicht bekannt: Name der/des Hochladenden</a:t>
            </a:r>
          </a:p>
          <a:p>
            <a:r>
              <a:rPr lang="de-DE" sz="1600" dirty="0"/>
              <a:t>URL oder Name der Plattform</a:t>
            </a:r>
            <a:br>
              <a:rPr lang="de-DE" sz="1600" dirty="0"/>
            </a:br>
            <a:r>
              <a:rPr lang="de-DE" sz="1600" dirty="0"/>
              <a:t>Besser: Kompletter Link mit Datum und Uhrzeit</a:t>
            </a:r>
          </a:p>
          <a:p>
            <a:endParaRPr lang="de-DE" sz="1600" dirty="0"/>
          </a:p>
          <a:p>
            <a:r>
              <a:rPr lang="de-DE" sz="1600" dirty="0"/>
              <a:t>Bei (möglicher) Veröffentlichung im Netz: In der Regel </a:t>
            </a:r>
            <a:r>
              <a:rPr lang="de-DE" sz="1600" dirty="0" err="1"/>
              <a:t>Backlink</a:t>
            </a:r>
            <a:r>
              <a:rPr lang="de-DE" sz="1600" dirty="0"/>
              <a:t> erforderlich</a:t>
            </a:r>
            <a:br>
              <a:rPr lang="de-DE" sz="1600" dirty="0"/>
            </a:br>
            <a:r>
              <a:rPr lang="de-DE" sz="1600" dirty="0"/>
              <a:t>(</a:t>
            </a:r>
            <a:r>
              <a:rPr lang="de-DE" sz="1600" dirty="0">
                <a:solidFill>
                  <a:srgbClr val="FF6600"/>
                </a:solidFill>
              </a:rPr>
              <a:t>AGB der Herkunftsplattform lesen!</a:t>
            </a:r>
            <a:r>
              <a:rPr lang="de-DE" sz="1600" dirty="0"/>
              <a:t>)</a:t>
            </a:r>
          </a:p>
          <a:p>
            <a:endParaRPr lang="de-DE" sz="1600" dirty="0"/>
          </a:p>
          <a:p>
            <a:r>
              <a:rPr lang="de-DE" sz="1600" dirty="0"/>
              <a:t>Für Medien mit Creative Commons Lizenzen: </a:t>
            </a:r>
            <a:r>
              <a:rPr lang="de-DE" sz="1600" dirty="0">
                <a:hlinkClick r:id="rId4" action="ppaction://hlinksldjump"/>
              </a:rPr>
              <a:t>TULLU-Regel</a:t>
            </a:r>
            <a:r>
              <a:rPr lang="de-DE" sz="1600" dirty="0"/>
              <a:t>! </a:t>
            </a:r>
          </a:p>
        </p:txBody>
      </p:sp>
    </p:spTree>
    <p:extLst>
      <p:ext uri="{BB962C8B-B14F-4D97-AF65-F5344CB8AC3E}">
        <p14:creationId xmlns:p14="http://schemas.microsoft.com/office/powerpoint/2010/main" val="11774527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8E180EC-63FE-4193-AF9C-6F2C22DFA29D}"/>
              </a:ext>
            </a:extLst>
          </p:cNvPr>
          <p:cNvSpPr>
            <a:spLocks noGrp="1"/>
          </p:cNvSpPr>
          <p:nvPr>
            <p:ph type="sldNum" sz="quarter" idx="12"/>
          </p:nvPr>
        </p:nvSpPr>
        <p:spPr/>
        <p:txBody>
          <a:bodyPr/>
          <a:lstStyle/>
          <a:p>
            <a:fld id="{B682BD45-2FD7-4F87-9323-8C6A9F864956}" type="slidenum">
              <a:rPr lang="de-DE" smtClean="0"/>
              <a:t>2</a:t>
            </a:fld>
            <a:endParaRPr lang="de-DE"/>
          </a:p>
        </p:txBody>
      </p:sp>
      <p:sp>
        <p:nvSpPr>
          <p:cNvPr id="6" name="Textfeld 5">
            <a:extLst>
              <a:ext uri="{FF2B5EF4-FFF2-40B4-BE49-F238E27FC236}">
                <a16:creationId xmlns:a16="http://schemas.microsoft.com/office/drawing/2014/main" id="{5F97C4FD-6CBD-209B-12BE-14D99FB60415}"/>
              </a:ext>
            </a:extLst>
          </p:cNvPr>
          <p:cNvSpPr txBox="1"/>
          <p:nvPr/>
        </p:nvSpPr>
        <p:spPr>
          <a:xfrm>
            <a:off x="1921490" y="669469"/>
            <a:ext cx="8349017" cy="646331"/>
          </a:xfrm>
          <a:prstGeom prst="rect">
            <a:avLst/>
          </a:prstGeom>
          <a:noFill/>
        </p:spPr>
        <p:txBody>
          <a:bodyPr wrap="none" rtlCol="0">
            <a:spAutoFit/>
          </a:bodyPr>
          <a:lstStyle/>
          <a:p>
            <a:r>
              <a:rPr lang="de-DE" sz="3600" dirty="0"/>
              <a:t>Spannungsfeld „Medienrecht in der Schule“</a:t>
            </a:r>
          </a:p>
        </p:txBody>
      </p:sp>
      <p:grpSp>
        <p:nvGrpSpPr>
          <p:cNvPr id="5" name="Gruppieren 4">
            <a:extLst>
              <a:ext uri="{FF2B5EF4-FFF2-40B4-BE49-F238E27FC236}">
                <a16:creationId xmlns:a16="http://schemas.microsoft.com/office/drawing/2014/main" id="{81B79A88-4A6C-902E-2607-BC36F9243B84}"/>
              </a:ext>
            </a:extLst>
          </p:cNvPr>
          <p:cNvGrpSpPr/>
          <p:nvPr/>
        </p:nvGrpSpPr>
        <p:grpSpPr>
          <a:xfrm>
            <a:off x="2387988" y="1355671"/>
            <a:ext cx="8094263" cy="2156296"/>
            <a:chOff x="2387988" y="1355671"/>
            <a:chExt cx="8094263" cy="2156296"/>
          </a:xfrm>
        </p:grpSpPr>
        <p:sp>
          <p:nvSpPr>
            <p:cNvPr id="7" name="Textfeld 6">
              <a:extLst>
                <a:ext uri="{FF2B5EF4-FFF2-40B4-BE49-F238E27FC236}">
                  <a16:creationId xmlns:a16="http://schemas.microsoft.com/office/drawing/2014/main" id="{0568DA60-2955-3B38-4461-583E06FCE290}"/>
                </a:ext>
              </a:extLst>
            </p:cNvPr>
            <p:cNvSpPr txBox="1"/>
            <p:nvPr/>
          </p:nvSpPr>
          <p:spPr>
            <a:xfrm rot="18592222">
              <a:off x="1571450" y="2172209"/>
              <a:ext cx="2156296" cy="523220"/>
            </a:xfrm>
            <a:prstGeom prst="rect">
              <a:avLst/>
            </a:prstGeom>
            <a:noFill/>
          </p:spPr>
          <p:txBody>
            <a:bodyPr wrap="none" rtlCol="0">
              <a:spAutoFit/>
            </a:bodyPr>
            <a:lstStyle/>
            <a:p>
              <a:r>
                <a:rPr lang="de-DE" sz="2800" dirty="0"/>
                <a:t>Urheberrecht</a:t>
              </a:r>
            </a:p>
          </p:txBody>
        </p:sp>
        <p:sp>
          <p:nvSpPr>
            <p:cNvPr id="8" name="Textfeld 7">
              <a:extLst>
                <a:ext uri="{FF2B5EF4-FFF2-40B4-BE49-F238E27FC236}">
                  <a16:creationId xmlns:a16="http://schemas.microsoft.com/office/drawing/2014/main" id="{CC1EB283-3478-DE38-25AF-7F1E5F9D7E1E}"/>
                </a:ext>
              </a:extLst>
            </p:cNvPr>
            <p:cNvSpPr txBox="1"/>
            <p:nvPr/>
          </p:nvSpPr>
          <p:spPr>
            <a:xfrm rot="2712767">
              <a:off x="9225400" y="2238867"/>
              <a:ext cx="1990481" cy="523220"/>
            </a:xfrm>
            <a:prstGeom prst="rect">
              <a:avLst/>
            </a:prstGeom>
            <a:noFill/>
          </p:spPr>
          <p:txBody>
            <a:bodyPr wrap="none" rtlCol="0">
              <a:spAutoFit/>
            </a:bodyPr>
            <a:lstStyle/>
            <a:p>
              <a:r>
                <a:rPr lang="de-DE" sz="2800" dirty="0"/>
                <a:t>Datenschutz</a:t>
              </a:r>
            </a:p>
          </p:txBody>
        </p:sp>
      </p:grpSp>
      <p:grpSp>
        <p:nvGrpSpPr>
          <p:cNvPr id="12" name="Gruppieren 11">
            <a:extLst>
              <a:ext uri="{FF2B5EF4-FFF2-40B4-BE49-F238E27FC236}">
                <a16:creationId xmlns:a16="http://schemas.microsoft.com/office/drawing/2014/main" id="{F8629F7C-696E-3FD9-6D7F-E56C81050E1A}"/>
              </a:ext>
            </a:extLst>
          </p:cNvPr>
          <p:cNvGrpSpPr/>
          <p:nvPr/>
        </p:nvGrpSpPr>
        <p:grpSpPr>
          <a:xfrm>
            <a:off x="1891250" y="2656844"/>
            <a:ext cx="8531424" cy="3068288"/>
            <a:chOff x="1891250" y="2656844"/>
            <a:chExt cx="8531424" cy="3068288"/>
          </a:xfrm>
        </p:grpSpPr>
        <p:sp>
          <p:nvSpPr>
            <p:cNvPr id="9" name="Textfeld 8">
              <a:extLst>
                <a:ext uri="{FF2B5EF4-FFF2-40B4-BE49-F238E27FC236}">
                  <a16:creationId xmlns:a16="http://schemas.microsoft.com/office/drawing/2014/main" id="{53CA0DD0-A8FA-E82D-3A13-873D81282E58}"/>
                </a:ext>
              </a:extLst>
            </p:cNvPr>
            <p:cNvSpPr txBox="1"/>
            <p:nvPr/>
          </p:nvSpPr>
          <p:spPr>
            <a:xfrm rot="5400000">
              <a:off x="8365921" y="3466329"/>
              <a:ext cx="2142190" cy="523220"/>
            </a:xfrm>
            <a:prstGeom prst="rect">
              <a:avLst/>
            </a:prstGeom>
            <a:noFill/>
          </p:spPr>
          <p:txBody>
            <a:bodyPr wrap="none" rtlCol="0">
              <a:spAutoFit/>
            </a:bodyPr>
            <a:lstStyle/>
            <a:p>
              <a:r>
                <a:rPr lang="de-DE" sz="2800" dirty="0"/>
                <a:t>Jugendschutz</a:t>
              </a:r>
            </a:p>
          </p:txBody>
        </p:sp>
        <p:sp>
          <p:nvSpPr>
            <p:cNvPr id="10" name="Textfeld 9">
              <a:extLst>
                <a:ext uri="{FF2B5EF4-FFF2-40B4-BE49-F238E27FC236}">
                  <a16:creationId xmlns:a16="http://schemas.microsoft.com/office/drawing/2014/main" id="{29472D84-23A0-615E-A917-6E0C84E25292}"/>
                </a:ext>
              </a:extLst>
            </p:cNvPr>
            <p:cNvSpPr txBox="1"/>
            <p:nvPr/>
          </p:nvSpPr>
          <p:spPr>
            <a:xfrm rot="18524236">
              <a:off x="9349752" y="4652210"/>
              <a:ext cx="1622624" cy="523220"/>
            </a:xfrm>
            <a:prstGeom prst="rect">
              <a:avLst/>
            </a:prstGeom>
            <a:noFill/>
          </p:spPr>
          <p:txBody>
            <a:bodyPr wrap="none" rtlCol="0">
              <a:spAutoFit/>
            </a:bodyPr>
            <a:lstStyle/>
            <a:p>
              <a:r>
                <a:rPr lang="de-DE" sz="2800" dirty="0"/>
                <a:t>Strafrecht</a:t>
              </a:r>
            </a:p>
          </p:txBody>
        </p:sp>
        <p:sp>
          <p:nvSpPr>
            <p:cNvPr id="11" name="Textfeld 10">
              <a:extLst>
                <a:ext uri="{FF2B5EF4-FFF2-40B4-BE49-F238E27FC236}">
                  <a16:creationId xmlns:a16="http://schemas.microsoft.com/office/drawing/2014/main" id="{ED124107-E638-7102-CC88-965A12898EF8}"/>
                </a:ext>
              </a:extLst>
            </p:cNvPr>
            <p:cNvSpPr txBox="1"/>
            <p:nvPr/>
          </p:nvSpPr>
          <p:spPr>
            <a:xfrm rot="2658801">
              <a:off x="1891250" y="4829542"/>
              <a:ext cx="1516697" cy="523220"/>
            </a:xfrm>
            <a:prstGeom prst="rect">
              <a:avLst/>
            </a:prstGeom>
            <a:noFill/>
          </p:spPr>
          <p:txBody>
            <a:bodyPr wrap="none" rtlCol="0">
              <a:spAutoFit/>
            </a:bodyPr>
            <a:lstStyle/>
            <a:p>
              <a:r>
                <a:rPr lang="de-DE" sz="2800" dirty="0"/>
                <a:t>Zivilrecht</a:t>
              </a:r>
            </a:p>
          </p:txBody>
        </p:sp>
      </p:grpSp>
      <p:grpSp>
        <p:nvGrpSpPr>
          <p:cNvPr id="3" name="Gruppieren 2">
            <a:extLst>
              <a:ext uri="{FF2B5EF4-FFF2-40B4-BE49-F238E27FC236}">
                <a16:creationId xmlns:a16="http://schemas.microsoft.com/office/drawing/2014/main" id="{5D6D4AE0-520D-D56B-D4D2-0C480F8AC1DB}"/>
              </a:ext>
            </a:extLst>
          </p:cNvPr>
          <p:cNvGrpSpPr/>
          <p:nvPr/>
        </p:nvGrpSpPr>
        <p:grpSpPr>
          <a:xfrm>
            <a:off x="4522306" y="1288376"/>
            <a:ext cx="2963841" cy="4958371"/>
            <a:chOff x="4522306" y="1288376"/>
            <a:chExt cx="2963841" cy="4958371"/>
          </a:xfrm>
        </p:grpSpPr>
        <p:grpSp>
          <p:nvGrpSpPr>
            <p:cNvPr id="16" name="Gruppieren 15">
              <a:extLst>
                <a:ext uri="{FF2B5EF4-FFF2-40B4-BE49-F238E27FC236}">
                  <a16:creationId xmlns:a16="http://schemas.microsoft.com/office/drawing/2014/main" id="{902AF4EA-D36C-DA99-84D8-B1E09B1A38C9}"/>
                </a:ext>
              </a:extLst>
            </p:cNvPr>
            <p:cNvGrpSpPr/>
            <p:nvPr/>
          </p:nvGrpSpPr>
          <p:grpSpPr>
            <a:xfrm>
              <a:off x="4522306" y="3282906"/>
              <a:ext cx="2963841" cy="2963841"/>
              <a:chOff x="3992794" y="1833965"/>
              <a:chExt cx="2778970" cy="2778970"/>
            </a:xfrm>
            <a:solidFill>
              <a:schemeClr val="accent4">
                <a:lumMod val="60000"/>
                <a:lumOff val="40000"/>
              </a:schemeClr>
            </a:solidFill>
          </p:grpSpPr>
          <p:sp>
            <p:nvSpPr>
              <p:cNvPr id="20" name="Ellipse 19">
                <a:extLst>
                  <a:ext uri="{FF2B5EF4-FFF2-40B4-BE49-F238E27FC236}">
                    <a16:creationId xmlns:a16="http://schemas.microsoft.com/office/drawing/2014/main" id="{D15B32C3-1200-8C91-F832-5198138CCC79}"/>
                  </a:ext>
                </a:extLst>
              </p:cNvPr>
              <p:cNvSpPr/>
              <p:nvPr/>
            </p:nvSpPr>
            <p:spPr>
              <a:xfrm>
                <a:off x="3992794" y="1833965"/>
                <a:ext cx="2778970" cy="2778970"/>
              </a:xfrm>
              <a:prstGeom prst="ellipse">
                <a:avLst/>
              </a:prstGeom>
              <a:grp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de-DE"/>
              </a:p>
            </p:txBody>
          </p:sp>
          <p:sp>
            <p:nvSpPr>
              <p:cNvPr id="21" name="Ellipse 8">
                <a:extLst>
                  <a:ext uri="{FF2B5EF4-FFF2-40B4-BE49-F238E27FC236}">
                    <a16:creationId xmlns:a16="http://schemas.microsoft.com/office/drawing/2014/main" id="{CA81B487-26BC-8423-1F15-C3B307C09AF4}"/>
                  </a:ext>
                </a:extLst>
              </p:cNvPr>
              <p:cNvSpPr txBox="1"/>
              <p:nvPr/>
            </p:nvSpPr>
            <p:spPr>
              <a:xfrm>
                <a:off x="4306727" y="3503766"/>
                <a:ext cx="2092887" cy="863316"/>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de-DE" sz="2400" kern="1200" dirty="0"/>
                  <a:t>Privat</a:t>
                </a:r>
                <a:br>
                  <a:rPr lang="de-DE" sz="2400" kern="1200" dirty="0"/>
                </a:br>
                <a:r>
                  <a:rPr lang="de-DE" sz="2400" kern="1200" dirty="0"/>
                  <a:t>Eltern</a:t>
                </a:r>
              </a:p>
            </p:txBody>
          </p:sp>
        </p:grpSp>
        <p:grpSp>
          <p:nvGrpSpPr>
            <p:cNvPr id="14" name="Gruppieren 13">
              <a:extLst>
                <a:ext uri="{FF2B5EF4-FFF2-40B4-BE49-F238E27FC236}">
                  <a16:creationId xmlns:a16="http://schemas.microsoft.com/office/drawing/2014/main" id="{467287E5-ABBC-D79F-6259-33C832A0A956}"/>
                </a:ext>
              </a:extLst>
            </p:cNvPr>
            <p:cNvGrpSpPr/>
            <p:nvPr/>
          </p:nvGrpSpPr>
          <p:grpSpPr>
            <a:xfrm>
              <a:off x="4522306" y="1288376"/>
              <a:ext cx="2963841" cy="2963841"/>
              <a:chOff x="3934578" y="-218781"/>
              <a:chExt cx="2837186" cy="2837186"/>
            </a:xfrm>
            <a:solidFill>
              <a:schemeClr val="accent4">
                <a:lumMod val="60000"/>
                <a:lumOff val="40000"/>
              </a:schemeClr>
            </a:solidFill>
          </p:grpSpPr>
          <p:sp>
            <p:nvSpPr>
              <p:cNvPr id="24" name="Ellipse 23">
                <a:extLst>
                  <a:ext uri="{FF2B5EF4-FFF2-40B4-BE49-F238E27FC236}">
                    <a16:creationId xmlns:a16="http://schemas.microsoft.com/office/drawing/2014/main" id="{2BA61098-7943-A334-A630-FD4473E03666}"/>
                  </a:ext>
                </a:extLst>
              </p:cNvPr>
              <p:cNvSpPr/>
              <p:nvPr/>
            </p:nvSpPr>
            <p:spPr>
              <a:xfrm>
                <a:off x="3934578" y="-218781"/>
                <a:ext cx="2837186" cy="2837186"/>
              </a:xfrm>
              <a:prstGeom prst="ellipse">
                <a:avLst/>
              </a:prstGeom>
              <a:grp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de-DE"/>
              </a:p>
            </p:txBody>
          </p:sp>
          <p:sp>
            <p:nvSpPr>
              <p:cNvPr id="25" name="Ellipse 4">
                <a:extLst>
                  <a:ext uri="{FF2B5EF4-FFF2-40B4-BE49-F238E27FC236}">
                    <a16:creationId xmlns:a16="http://schemas.microsoft.com/office/drawing/2014/main" id="{A3D721FC-9CB0-EF4A-1C49-72FF28C64E25}"/>
                  </a:ext>
                </a:extLst>
              </p:cNvPr>
              <p:cNvSpPr txBox="1"/>
              <p:nvPr/>
            </p:nvSpPr>
            <p:spPr>
              <a:xfrm>
                <a:off x="4261945" y="163147"/>
                <a:ext cx="2182451" cy="900261"/>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de-DE" sz="2400" kern="1200" dirty="0"/>
                  <a:t>Schule</a:t>
                </a:r>
              </a:p>
            </p:txBody>
          </p:sp>
        </p:grpSp>
      </p:grpSp>
      <p:grpSp>
        <p:nvGrpSpPr>
          <p:cNvPr id="2" name="Gruppieren 1">
            <a:extLst>
              <a:ext uri="{FF2B5EF4-FFF2-40B4-BE49-F238E27FC236}">
                <a16:creationId xmlns:a16="http://schemas.microsoft.com/office/drawing/2014/main" id="{C7A39FAC-D03E-148C-7D33-9AB1A8B44767}"/>
              </a:ext>
            </a:extLst>
          </p:cNvPr>
          <p:cNvGrpSpPr/>
          <p:nvPr/>
        </p:nvGrpSpPr>
        <p:grpSpPr>
          <a:xfrm>
            <a:off x="3541533" y="2298275"/>
            <a:ext cx="5069067" cy="3026344"/>
            <a:chOff x="3541533" y="2298275"/>
            <a:chExt cx="5069067" cy="3026344"/>
          </a:xfrm>
        </p:grpSpPr>
        <p:grpSp>
          <p:nvGrpSpPr>
            <p:cNvPr id="15" name="Gruppieren 14">
              <a:extLst>
                <a:ext uri="{FF2B5EF4-FFF2-40B4-BE49-F238E27FC236}">
                  <a16:creationId xmlns:a16="http://schemas.microsoft.com/office/drawing/2014/main" id="{A8D4E3CA-6279-09F7-D2D4-F707D2206A7A}"/>
                </a:ext>
              </a:extLst>
            </p:cNvPr>
            <p:cNvGrpSpPr/>
            <p:nvPr/>
          </p:nvGrpSpPr>
          <p:grpSpPr>
            <a:xfrm>
              <a:off x="5584256" y="2298275"/>
              <a:ext cx="3026344" cy="3026344"/>
              <a:chOff x="4869873" y="729681"/>
              <a:chExt cx="2961126" cy="2961126"/>
            </a:xfrm>
          </p:grpSpPr>
          <p:sp>
            <p:nvSpPr>
              <p:cNvPr id="22" name="Ellipse 21">
                <a:extLst>
                  <a:ext uri="{FF2B5EF4-FFF2-40B4-BE49-F238E27FC236}">
                    <a16:creationId xmlns:a16="http://schemas.microsoft.com/office/drawing/2014/main" id="{E6469EEB-FAE8-3A5C-2587-8DF4F9544F53}"/>
                  </a:ext>
                </a:extLst>
              </p:cNvPr>
              <p:cNvSpPr/>
              <p:nvPr/>
            </p:nvSpPr>
            <p:spPr>
              <a:xfrm>
                <a:off x="4869873" y="729681"/>
                <a:ext cx="2961126" cy="296112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23" name="Ellipse 6">
                <a:extLst>
                  <a:ext uri="{FF2B5EF4-FFF2-40B4-BE49-F238E27FC236}">
                    <a16:creationId xmlns:a16="http://schemas.microsoft.com/office/drawing/2014/main" id="{35E28C3D-30F1-8BB5-BF17-75E2C8139748}"/>
                  </a:ext>
                </a:extLst>
              </p:cNvPr>
              <p:cNvSpPr txBox="1"/>
              <p:nvPr/>
            </p:nvSpPr>
            <p:spPr>
              <a:xfrm>
                <a:off x="6464326" y="1071349"/>
                <a:ext cx="1138894" cy="227778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de-DE" sz="2400" kern="1200" dirty="0"/>
                  <a:t>Schüler</a:t>
                </a:r>
              </a:p>
            </p:txBody>
          </p:sp>
        </p:grpSp>
        <p:grpSp>
          <p:nvGrpSpPr>
            <p:cNvPr id="17" name="Gruppieren 16">
              <a:extLst>
                <a:ext uri="{FF2B5EF4-FFF2-40B4-BE49-F238E27FC236}">
                  <a16:creationId xmlns:a16="http://schemas.microsoft.com/office/drawing/2014/main" id="{EE1D170E-F315-9D0A-790E-B6DC78A4B5F8}"/>
                </a:ext>
              </a:extLst>
            </p:cNvPr>
            <p:cNvGrpSpPr/>
            <p:nvPr/>
          </p:nvGrpSpPr>
          <p:grpSpPr>
            <a:xfrm>
              <a:off x="3541533" y="2302133"/>
              <a:ext cx="2963841" cy="2963841"/>
              <a:chOff x="2920819" y="761990"/>
              <a:chExt cx="2870172" cy="2870172"/>
            </a:xfrm>
          </p:grpSpPr>
          <p:sp>
            <p:nvSpPr>
              <p:cNvPr id="18" name="Ellipse 17">
                <a:extLst>
                  <a:ext uri="{FF2B5EF4-FFF2-40B4-BE49-F238E27FC236}">
                    <a16:creationId xmlns:a16="http://schemas.microsoft.com/office/drawing/2014/main" id="{E0F1CCE9-3659-4220-ED24-2806A714C9C4}"/>
                  </a:ext>
                </a:extLst>
              </p:cNvPr>
              <p:cNvSpPr/>
              <p:nvPr/>
            </p:nvSpPr>
            <p:spPr>
              <a:xfrm>
                <a:off x="2920819" y="761990"/>
                <a:ext cx="2870172" cy="2870172"/>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19" name="Ellipse 10">
                <a:extLst>
                  <a:ext uri="{FF2B5EF4-FFF2-40B4-BE49-F238E27FC236}">
                    <a16:creationId xmlns:a16="http://schemas.microsoft.com/office/drawing/2014/main" id="{11EDB934-6C55-995B-08FA-543BA6944CB3}"/>
                  </a:ext>
                </a:extLst>
              </p:cNvPr>
              <p:cNvSpPr txBox="1"/>
              <p:nvPr/>
            </p:nvSpPr>
            <p:spPr>
              <a:xfrm>
                <a:off x="3141602" y="1093164"/>
                <a:ext cx="1103912" cy="220782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de-DE" sz="2400" kern="1200" dirty="0"/>
                  <a:t>Lehr-kräfte</a:t>
                </a:r>
              </a:p>
            </p:txBody>
          </p:sp>
        </p:grpSp>
      </p:grpSp>
      <p:sp>
        <p:nvSpPr>
          <p:cNvPr id="27" name="Fußzeilenplatzhalter 26">
            <a:extLst>
              <a:ext uri="{FF2B5EF4-FFF2-40B4-BE49-F238E27FC236}">
                <a16:creationId xmlns:a16="http://schemas.microsoft.com/office/drawing/2014/main" id="{7B60D2AE-20A8-3182-F0E0-880630B3BB24}"/>
              </a:ext>
            </a:extLst>
          </p:cNvPr>
          <p:cNvSpPr>
            <a:spLocks noGrp="1"/>
          </p:cNvSpPr>
          <p:nvPr>
            <p:ph type="ftr" sz="quarter" idx="11"/>
          </p:nvPr>
        </p:nvSpPr>
        <p:spPr/>
        <p:txBody>
          <a:bodyPr/>
          <a:lstStyle/>
          <a:p>
            <a:r>
              <a:rPr lang="de-DE"/>
              <a:t>CC by 4.0 Johannes Philipp</a:t>
            </a:r>
          </a:p>
        </p:txBody>
      </p:sp>
    </p:spTree>
    <p:extLst>
      <p:ext uri="{BB962C8B-B14F-4D97-AF65-F5344CB8AC3E}">
        <p14:creationId xmlns:p14="http://schemas.microsoft.com/office/powerpoint/2010/main" val="18268933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E8E72-E4B5-E4F2-D5A0-D5BD1844F6BC}"/>
              </a:ext>
            </a:extLst>
          </p:cNvPr>
          <p:cNvSpPr>
            <a:spLocks noGrp="1"/>
          </p:cNvSpPr>
          <p:nvPr>
            <p:ph type="title"/>
          </p:nvPr>
        </p:nvSpPr>
        <p:spPr>
          <a:xfrm>
            <a:off x="1933575" y="719809"/>
            <a:ext cx="8324850" cy="788951"/>
          </a:xfrm>
        </p:spPr>
        <p:txBody>
          <a:bodyPr>
            <a:normAutofit/>
          </a:bodyPr>
          <a:lstStyle/>
          <a:p>
            <a:pPr algn="ctr"/>
            <a:r>
              <a:rPr lang="de-DE" dirty="0"/>
              <a:t>Problemkreis Urheberrecht</a:t>
            </a:r>
          </a:p>
        </p:txBody>
      </p:sp>
      <p:sp>
        <p:nvSpPr>
          <p:cNvPr id="4" name="Fußzeilenplatzhalter 3">
            <a:extLst>
              <a:ext uri="{FF2B5EF4-FFF2-40B4-BE49-F238E27FC236}">
                <a16:creationId xmlns:a16="http://schemas.microsoft.com/office/drawing/2014/main" id="{B9E715DE-0E55-C827-E90E-7801E46F73A9}"/>
              </a:ext>
            </a:extLst>
          </p:cNvPr>
          <p:cNvSpPr>
            <a:spLocks noGrp="1"/>
          </p:cNvSpPr>
          <p:nvPr>
            <p:ph type="ftr" sz="quarter" idx="11"/>
          </p:nvPr>
        </p:nvSpPr>
        <p:spPr/>
        <p:txBody>
          <a:bodyPr/>
          <a:lstStyle/>
          <a:p>
            <a:r>
              <a:rPr lang="de-DE"/>
              <a:t>CC by 4.0 Johannes Philipp</a:t>
            </a:r>
          </a:p>
        </p:txBody>
      </p:sp>
      <p:sp>
        <p:nvSpPr>
          <p:cNvPr id="5" name="Foliennummernplatzhalter 4">
            <a:extLst>
              <a:ext uri="{FF2B5EF4-FFF2-40B4-BE49-F238E27FC236}">
                <a16:creationId xmlns:a16="http://schemas.microsoft.com/office/drawing/2014/main" id="{DFD3F266-0C7B-9679-4FF4-AC0A6FFB9DEB}"/>
              </a:ext>
            </a:extLst>
          </p:cNvPr>
          <p:cNvSpPr>
            <a:spLocks noGrp="1"/>
          </p:cNvSpPr>
          <p:nvPr>
            <p:ph type="sldNum" sz="quarter" idx="12"/>
          </p:nvPr>
        </p:nvSpPr>
        <p:spPr/>
        <p:txBody>
          <a:bodyPr/>
          <a:lstStyle/>
          <a:p>
            <a:fld id="{B682BD45-2FD7-4F87-9323-8C6A9F864956}" type="slidenum">
              <a:rPr lang="de-DE" smtClean="0"/>
              <a:t>20</a:t>
            </a:fld>
            <a:endParaRPr lang="de-DE"/>
          </a:p>
        </p:txBody>
      </p:sp>
      <p:sp>
        <p:nvSpPr>
          <p:cNvPr id="6" name="Textfeld 5">
            <a:extLst>
              <a:ext uri="{FF2B5EF4-FFF2-40B4-BE49-F238E27FC236}">
                <a16:creationId xmlns:a16="http://schemas.microsoft.com/office/drawing/2014/main" id="{4200AF92-9242-B508-7E35-D5969832A0EA}"/>
              </a:ext>
            </a:extLst>
          </p:cNvPr>
          <p:cNvSpPr txBox="1"/>
          <p:nvPr/>
        </p:nvSpPr>
        <p:spPr>
          <a:xfrm>
            <a:off x="1933575" y="1508760"/>
            <a:ext cx="2422586" cy="523220"/>
          </a:xfrm>
          <a:prstGeom prst="rect">
            <a:avLst/>
          </a:prstGeom>
          <a:noFill/>
        </p:spPr>
        <p:txBody>
          <a:bodyPr wrap="none" rtlCol="0">
            <a:spAutoFit/>
          </a:bodyPr>
          <a:lstStyle/>
          <a:p>
            <a:r>
              <a:rPr lang="de-DE" sz="2800" dirty="0"/>
              <a:t>Nicht öffentlich</a:t>
            </a:r>
          </a:p>
        </p:txBody>
      </p:sp>
      <p:sp>
        <p:nvSpPr>
          <p:cNvPr id="7" name="Textfeld 6">
            <a:extLst>
              <a:ext uri="{FF2B5EF4-FFF2-40B4-BE49-F238E27FC236}">
                <a16:creationId xmlns:a16="http://schemas.microsoft.com/office/drawing/2014/main" id="{676E9ADA-0471-F297-FF75-37855021EBE6}"/>
              </a:ext>
            </a:extLst>
          </p:cNvPr>
          <p:cNvSpPr txBox="1"/>
          <p:nvPr/>
        </p:nvSpPr>
        <p:spPr>
          <a:xfrm>
            <a:off x="8272376" y="1508760"/>
            <a:ext cx="1616405" cy="523220"/>
          </a:xfrm>
          <a:prstGeom prst="rect">
            <a:avLst/>
          </a:prstGeom>
          <a:noFill/>
        </p:spPr>
        <p:txBody>
          <a:bodyPr wrap="none" rtlCol="0">
            <a:spAutoFit/>
          </a:bodyPr>
          <a:lstStyle/>
          <a:p>
            <a:r>
              <a:rPr lang="de-DE" sz="2800" dirty="0"/>
              <a:t>Öffentlich</a:t>
            </a:r>
          </a:p>
        </p:txBody>
      </p:sp>
      <p:grpSp>
        <p:nvGrpSpPr>
          <p:cNvPr id="20" name="Gruppieren 19">
            <a:extLst>
              <a:ext uri="{FF2B5EF4-FFF2-40B4-BE49-F238E27FC236}">
                <a16:creationId xmlns:a16="http://schemas.microsoft.com/office/drawing/2014/main" id="{75817CAF-14B7-B6D9-A423-ACA5A921930A}"/>
              </a:ext>
            </a:extLst>
          </p:cNvPr>
          <p:cNvGrpSpPr/>
          <p:nvPr/>
        </p:nvGrpSpPr>
        <p:grpSpPr>
          <a:xfrm>
            <a:off x="7122886" y="2031980"/>
            <a:ext cx="3848497" cy="3101816"/>
            <a:chOff x="6686351" y="2242006"/>
            <a:chExt cx="3848497" cy="3101816"/>
          </a:xfrm>
        </p:grpSpPr>
        <p:pic>
          <p:nvPicPr>
            <p:cNvPr id="18" name="Grafik 17" descr="Ein Bild, das Kleidung, Person, Frau, Szene enthält.&#10;&#10;Automatisch generierte Beschreibung">
              <a:extLst>
                <a:ext uri="{FF2B5EF4-FFF2-40B4-BE49-F238E27FC236}">
                  <a16:creationId xmlns:a16="http://schemas.microsoft.com/office/drawing/2014/main" id="{D2571629-7700-2D67-DD3D-7C43650CF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6351" y="2242006"/>
              <a:ext cx="3848497" cy="2886373"/>
            </a:xfrm>
            <a:prstGeom prst="rect">
              <a:avLst/>
            </a:prstGeom>
          </p:spPr>
        </p:pic>
        <p:sp>
          <p:nvSpPr>
            <p:cNvPr id="19" name="Textfeld 18">
              <a:extLst>
                <a:ext uri="{FF2B5EF4-FFF2-40B4-BE49-F238E27FC236}">
                  <a16:creationId xmlns:a16="http://schemas.microsoft.com/office/drawing/2014/main" id="{5403A251-BB05-1AD2-9895-B81C487C1CE4}"/>
                </a:ext>
              </a:extLst>
            </p:cNvPr>
            <p:cNvSpPr txBox="1"/>
            <p:nvPr/>
          </p:nvSpPr>
          <p:spPr>
            <a:xfrm>
              <a:off x="8905876" y="5128378"/>
              <a:ext cx="1628972" cy="215444"/>
            </a:xfrm>
            <a:prstGeom prst="rect">
              <a:avLst/>
            </a:prstGeom>
            <a:noFill/>
          </p:spPr>
          <p:txBody>
            <a:bodyPr wrap="none" rtlCol="0">
              <a:spAutoFit/>
            </a:bodyPr>
            <a:lstStyle/>
            <a:p>
              <a:r>
                <a:rPr lang="de-DE" sz="800" dirty="0">
                  <a:hlinkClick r:id="rId3"/>
                </a:rPr>
                <a:t>CC </a:t>
              </a:r>
              <a:r>
                <a:rPr lang="de-DE" sz="800" dirty="0" err="1">
                  <a:hlinkClick r:id="rId3"/>
                </a:rPr>
                <a:t>by-sa</a:t>
              </a:r>
              <a:r>
                <a:rPr lang="de-DE" sz="800" dirty="0">
                  <a:hlinkClick r:id="rId3"/>
                </a:rPr>
                <a:t> </a:t>
              </a:r>
              <a:r>
                <a:rPr lang="de-DE" sz="800" dirty="0"/>
                <a:t>RS Sarstedt via </a:t>
              </a:r>
              <a:r>
                <a:rPr lang="de-DE" sz="800" dirty="0">
                  <a:hlinkClick r:id="rId4"/>
                </a:rPr>
                <a:t>flickr.com </a:t>
              </a:r>
              <a:endParaRPr lang="de-DE" sz="800" dirty="0"/>
            </a:p>
          </p:txBody>
        </p:sp>
      </p:grpSp>
      <p:grpSp>
        <p:nvGrpSpPr>
          <p:cNvPr id="22" name="Gruppieren 21">
            <a:extLst>
              <a:ext uri="{FF2B5EF4-FFF2-40B4-BE49-F238E27FC236}">
                <a16:creationId xmlns:a16="http://schemas.microsoft.com/office/drawing/2014/main" id="{CBAD0E70-26FB-869A-9774-C77981F07544}"/>
              </a:ext>
            </a:extLst>
          </p:cNvPr>
          <p:cNvGrpSpPr/>
          <p:nvPr/>
        </p:nvGrpSpPr>
        <p:grpSpPr>
          <a:xfrm>
            <a:off x="1220620" y="2031980"/>
            <a:ext cx="3848496" cy="3101816"/>
            <a:chOff x="1220620" y="2242006"/>
            <a:chExt cx="3848496" cy="3101816"/>
          </a:xfrm>
        </p:grpSpPr>
        <p:pic>
          <p:nvPicPr>
            <p:cNvPr id="16" name="Grafik 15" descr="Ein Bild, das Im Haus, Person, Kleidung, Kurs enthält.&#10;&#10;Automatisch generierte Beschreibung">
              <a:extLst>
                <a:ext uri="{FF2B5EF4-FFF2-40B4-BE49-F238E27FC236}">
                  <a16:creationId xmlns:a16="http://schemas.microsoft.com/office/drawing/2014/main" id="{DBD8343A-52C4-2806-D03C-84F063DF20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0620" y="2242006"/>
              <a:ext cx="3848496" cy="2886372"/>
            </a:xfrm>
            <a:prstGeom prst="rect">
              <a:avLst/>
            </a:prstGeom>
          </p:spPr>
        </p:pic>
        <p:sp>
          <p:nvSpPr>
            <p:cNvPr id="21" name="Textfeld 20">
              <a:extLst>
                <a:ext uri="{FF2B5EF4-FFF2-40B4-BE49-F238E27FC236}">
                  <a16:creationId xmlns:a16="http://schemas.microsoft.com/office/drawing/2014/main" id="{FEBA9EC5-D07D-DBDC-1B39-D23D072A1EFC}"/>
                </a:ext>
              </a:extLst>
            </p:cNvPr>
            <p:cNvSpPr txBox="1"/>
            <p:nvPr/>
          </p:nvSpPr>
          <p:spPr>
            <a:xfrm>
              <a:off x="1220620" y="5128378"/>
              <a:ext cx="1141659" cy="215444"/>
            </a:xfrm>
            <a:prstGeom prst="rect">
              <a:avLst/>
            </a:prstGeom>
            <a:noFill/>
          </p:spPr>
          <p:txBody>
            <a:bodyPr wrap="none" rtlCol="0">
              <a:spAutoFit/>
            </a:bodyPr>
            <a:lstStyle/>
            <a:p>
              <a:r>
                <a:rPr lang="de-DE" sz="800" dirty="0">
                  <a:hlinkClick r:id="rId6"/>
                </a:rPr>
                <a:t>CC </a:t>
              </a:r>
              <a:r>
                <a:rPr lang="de-DE" sz="800" dirty="0" err="1">
                  <a:hlinkClick r:id="rId6"/>
                </a:rPr>
                <a:t>by</a:t>
              </a:r>
              <a:r>
                <a:rPr lang="de-DE" sz="800" dirty="0">
                  <a:hlinkClick r:id="rId6"/>
                </a:rPr>
                <a:t> </a:t>
              </a:r>
              <a:r>
                <a:rPr lang="de-DE" sz="800" dirty="0"/>
                <a:t>Johannes Philipp</a:t>
              </a:r>
            </a:p>
          </p:txBody>
        </p:sp>
      </p:grpSp>
      <p:sp>
        <p:nvSpPr>
          <p:cNvPr id="23" name="Textfeld 22">
            <a:extLst>
              <a:ext uri="{FF2B5EF4-FFF2-40B4-BE49-F238E27FC236}">
                <a16:creationId xmlns:a16="http://schemas.microsoft.com/office/drawing/2014/main" id="{5816C6A8-265E-E1B5-AEB4-FD180D9B04E3}"/>
              </a:ext>
            </a:extLst>
          </p:cNvPr>
          <p:cNvSpPr txBox="1"/>
          <p:nvPr/>
        </p:nvSpPr>
        <p:spPr>
          <a:xfrm>
            <a:off x="1220620" y="5164574"/>
            <a:ext cx="4062843" cy="646331"/>
          </a:xfrm>
          <a:prstGeom prst="rect">
            <a:avLst/>
          </a:prstGeom>
          <a:noFill/>
        </p:spPr>
        <p:txBody>
          <a:bodyPr wrap="none" rtlCol="0">
            <a:spAutoFit/>
          </a:bodyPr>
          <a:lstStyle/>
          <a:p>
            <a:r>
              <a:rPr lang="de-DE" dirty="0"/>
              <a:t>„Unterricht“ +</a:t>
            </a:r>
            <a:br>
              <a:rPr lang="de-DE" dirty="0"/>
            </a:br>
            <a:r>
              <a:rPr lang="de-DE" dirty="0"/>
              <a:t>Weitergabe innerhalb der eigenen Schule</a:t>
            </a:r>
          </a:p>
        </p:txBody>
      </p:sp>
      <p:sp>
        <p:nvSpPr>
          <p:cNvPr id="25" name="Textfeld 24">
            <a:extLst>
              <a:ext uri="{FF2B5EF4-FFF2-40B4-BE49-F238E27FC236}">
                <a16:creationId xmlns:a16="http://schemas.microsoft.com/office/drawing/2014/main" id="{C206374B-DF35-DFD3-C81B-0628E54A387F}"/>
              </a:ext>
            </a:extLst>
          </p:cNvPr>
          <p:cNvSpPr txBox="1"/>
          <p:nvPr/>
        </p:nvSpPr>
        <p:spPr>
          <a:xfrm>
            <a:off x="1220620" y="5768859"/>
            <a:ext cx="2601290" cy="369332"/>
          </a:xfrm>
          <a:prstGeom prst="rect">
            <a:avLst/>
          </a:prstGeom>
          <a:noFill/>
        </p:spPr>
        <p:txBody>
          <a:bodyPr wrap="none" rtlCol="0">
            <a:spAutoFit/>
          </a:bodyPr>
          <a:lstStyle/>
          <a:p>
            <a:r>
              <a:rPr lang="de-DE" b="1" dirty="0">
                <a:solidFill>
                  <a:srgbClr val="00B050"/>
                </a:solidFill>
              </a:rPr>
              <a:t>„Schulprivilegien“ gelten.</a:t>
            </a:r>
          </a:p>
        </p:txBody>
      </p:sp>
      <p:grpSp>
        <p:nvGrpSpPr>
          <p:cNvPr id="3" name="Gruppieren 2">
            <a:extLst>
              <a:ext uri="{FF2B5EF4-FFF2-40B4-BE49-F238E27FC236}">
                <a16:creationId xmlns:a16="http://schemas.microsoft.com/office/drawing/2014/main" id="{BA6BFFDA-7019-9925-321E-DF27F5405889}"/>
              </a:ext>
            </a:extLst>
          </p:cNvPr>
          <p:cNvGrpSpPr/>
          <p:nvPr/>
        </p:nvGrpSpPr>
        <p:grpSpPr>
          <a:xfrm>
            <a:off x="7049156" y="5164574"/>
            <a:ext cx="3058338" cy="973617"/>
            <a:chOff x="7049156" y="5164574"/>
            <a:chExt cx="3058338" cy="973617"/>
          </a:xfrm>
        </p:grpSpPr>
        <p:sp>
          <p:nvSpPr>
            <p:cNvPr id="24" name="Textfeld 23">
              <a:extLst>
                <a:ext uri="{FF2B5EF4-FFF2-40B4-BE49-F238E27FC236}">
                  <a16:creationId xmlns:a16="http://schemas.microsoft.com/office/drawing/2014/main" id="{B1BE4DAA-115D-D9B0-99DD-6806B73A816D}"/>
                </a:ext>
              </a:extLst>
            </p:cNvPr>
            <p:cNvSpPr txBox="1"/>
            <p:nvPr/>
          </p:nvSpPr>
          <p:spPr>
            <a:xfrm>
              <a:off x="7049156" y="5164574"/>
              <a:ext cx="2328779" cy="369332"/>
            </a:xfrm>
            <a:prstGeom prst="rect">
              <a:avLst/>
            </a:prstGeom>
            <a:noFill/>
          </p:spPr>
          <p:txBody>
            <a:bodyPr wrap="none" rtlCol="0">
              <a:spAutoFit/>
            </a:bodyPr>
            <a:lstStyle/>
            <a:p>
              <a:r>
                <a:rPr lang="de-DE" dirty="0"/>
                <a:t>Alle übrigen Szenarien </a:t>
              </a:r>
            </a:p>
          </p:txBody>
        </p:sp>
        <p:sp>
          <p:nvSpPr>
            <p:cNvPr id="26" name="Textfeld 25">
              <a:extLst>
                <a:ext uri="{FF2B5EF4-FFF2-40B4-BE49-F238E27FC236}">
                  <a16:creationId xmlns:a16="http://schemas.microsoft.com/office/drawing/2014/main" id="{3BF0192E-CDBD-ADCB-FA4F-03E954F31E76}"/>
                </a:ext>
              </a:extLst>
            </p:cNvPr>
            <p:cNvSpPr txBox="1"/>
            <p:nvPr/>
          </p:nvSpPr>
          <p:spPr>
            <a:xfrm>
              <a:off x="7049156" y="5768859"/>
              <a:ext cx="3058338" cy="369332"/>
            </a:xfrm>
            <a:prstGeom prst="rect">
              <a:avLst/>
            </a:prstGeom>
            <a:noFill/>
          </p:spPr>
          <p:txBody>
            <a:bodyPr wrap="none" rtlCol="0">
              <a:spAutoFit/>
            </a:bodyPr>
            <a:lstStyle/>
            <a:p>
              <a:r>
                <a:rPr lang="de-DE" b="1" dirty="0">
                  <a:solidFill>
                    <a:srgbClr val="FF0000"/>
                  </a:solidFill>
                </a:rPr>
                <a:t>„Normales“ Urheberrecht gilt.</a:t>
              </a:r>
            </a:p>
          </p:txBody>
        </p:sp>
      </p:grpSp>
    </p:spTree>
    <p:extLst>
      <p:ext uri="{BB962C8B-B14F-4D97-AF65-F5344CB8AC3E}">
        <p14:creationId xmlns:p14="http://schemas.microsoft.com/office/powerpoint/2010/main" val="24891249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E8E72-E4B5-E4F2-D5A0-D5BD1844F6BC}"/>
              </a:ext>
            </a:extLst>
          </p:cNvPr>
          <p:cNvSpPr>
            <a:spLocks noGrp="1"/>
          </p:cNvSpPr>
          <p:nvPr>
            <p:ph type="title"/>
          </p:nvPr>
        </p:nvSpPr>
        <p:spPr>
          <a:xfrm>
            <a:off x="1933575" y="719809"/>
            <a:ext cx="8324850" cy="788951"/>
          </a:xfrm>
        </p:spPr>
        <p:txBody>
          <a:bodyPr>
            <a:normAutofit/>
          </a:bodyPr>
          <a:lstStyle/>
          <a:p>
            <a:pPr algn="ctr"/>
            <a:r>
              <a:rPr lang="de-DE" dirty="0"/>
              <a:t>Problemkreis Urheberrecht</a:t>
            </a:r>
          </a:p>
        </p:txBody>
      </p:sp>
      <p:sp>
        <p:nvSpPr>
          <p:cNvPr id="4" name="Fußzeilenplatzhalter 3">
            <a:extLst>
              <a:ext uri="{FF2B5EF4-FFF2-40B4-BE49-F238E27FC236}">
                <a16:creationId xmlns:a16="http://schemas.microsoft.com/office/drawing/2014/main" id="{B9E715DE-0E55-C827-E90E-7801E46F73A9}"/>
              </a:ext>
            </a:extLst>
          </p:cNvPr>
          <p:cNvSpPr>
            <a:spLocks noGrp="1"/>
          </p:cNvSpPr>
          <p:nvPr>
            <p:ph type="ftr" sz="quarter" idx="11"/>
          </p:nvPr>
        </p:nvSpPr>
        <p:spPr/>
        <p:txBody>
          <a:bodyPr/>
          <a:lstStyle/>
          <a:p>
            <a:r>
              <a:rPr lang="de-DE"/>
              <a:t>CC by 4.0 Johannes Philipp</a:t>
            </a:r>
          </a:p>
        </p:txBody>
      </p:sp>
      <p:sp>
        <p:nvSpPr>
          <p:cNvPr id="5" name="Foliennummernplatzhalter 4">
            <a:extLst>
              <a:ext uri="{FF2B5EF4-FFF2-40B4-BE49-F238E27FC236}">
                <a16:creationId xmlns:a16="http://schemas.microsoft.com/office/drawing/2014/main" id="{DFD3F266-0C7B-9679-4FF4-AC0A6FFB9DEB}"/>
              </a:ext>
            </a:extLst>
          </p:cNvPr>
          <p:cNvSpPr>
            <a:spLocks noGrp="1"/>
          </p:cNvSpPr>
          <p:nvPr>
            <p:ph type="sldNum" sz="quarter" idx="12"/>
          </p:nvPr>
        </p:nvSpPr>
        <p:spPr/>
        <p:txBody>
          <a:bodyPr/>
          <a:lstStyle/>
          <a:p>
            <a:fld id="{B682BD45-2FD7-4F87-9323-8C6A9F864956}" type="slidenum">
              <a:rPr lang="de-DE" smtClean="0"/>
              <a:t>21</a:t>
            </a:fld>
            <a:endParaRPr lang="de-DE"/>
          </a:p>
        </p:txBody>
      </p:sp>
      <p:grpSp>
        <p:nvGrpSpPr>
          <p:cNvPr id="30" name="Gruppieren 29">
            <a:extLst>
              <a:ext uri="{FF2B5EF4-FFF2-40B4-BE49-F238E27FC236}">
                <a16:creationId xmlns:a16="http://schemas.microsoft.com/office/drawing/2014/main" id="{BF0D1070-9855-6E2B-C4E7-41B10ADF27AD}"/>
              </a:ext>
            </a:extLst>
          </p:cNvPr>
          <p:cNvGrpSpPr/>
          <p:nvPr/>
        </p:nvGrpSpPr>
        <p:grpSpPr>
          <a:xfrm>
            <a:off x="749331" y="1961000"/>
            <a:ext cx="10693338" cy="2935993"/>
            <a:chOff x="749331" y="1961000"/>
            <a:chExt cx="10693338" cy="2935993"/>
          </a:xfrm>
        </p:grpSpPr>
        <p:pic>
          <p:nvPicPr>
            <p:cNvPr id="15" name="Grafik 14" descr="Ein Bild, das Text, Screenshot, Schrift, Logo enthält.&#10;&#10;Automatisch generierte Beschreibung">
              <a:extLst>
                <a:ext uri="{FF2B5EF4-FFF2-40B4-BE49-F238E27FC236}">
                  <a16:creationId xmlns:a16="http://schemas.microsoft.com/office/drawing/2014/main" id="{DD0133DD-CF3D-CEB8-AA1E-798CB85849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0880" y="1961000"/>
              <a:ext cx="4401789" cy="2935993"/>
            </a:xfrm>
            <a:prstGeom prst="rect">
              <a:avLst/>
            </a:prstGeom>
          </p:spPr>
        </p:pic>
        <p:pic>
          <p:nvPicPr>
            <p:cNvPr id="27" name="Grafik 26" descr="Ein Bild, das Schwarz, Dunkelheit enthält.&#10;&#10;Automatisch generierte Beschreibung">
              <a:extLst>
                <a:ext uri="{FF2B5EF4-FFF2-40B4-BE49-F238E27FC236}">
                  <a16:creationId xmlns:a16="http://schemas.microsoft.com/office/drawing/2014/main" id="{9D80BE3F-C31E-BF17-BBEC-75A9328B76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31" y="2814635"/>
              <a:ext cx="4762500" cy="1228725"/>
            </a:xfrm>
            <a:prstGeom prst="rect">
              <a:avLst/>
            </a:prstGeom>
          </p:spPr>
        </p:pic>
        <p:pic>
          <p:nvPicPr>
            <p:cNvPr id="29" name="Grafik 28" descr="Ein Bild, das Symbol enthält.&#10;&#10;Automatisch generierte Beschreibung">
              <a:extLst>
                <a:ext uri="{FF2B5EF4-FFF2-40B4-BE49-F238E27FC236}">
                  <a16:creationId xmlns:a16="http://schemas.microsoft.com/office/drawing/2014/main" id="{9F22FFEA-4AA8-C932-EF08-6418202EAA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9651" y="3022651"/>
              <a:ext cx="812698" cy="812698"/>
            </a:xfrm>
            <a:prstGeom prst="rect">
              <a:avLst/>
            </a:prstGeom>
          </p:spPr>
        </p:pic>
      </p:grpSp>
    </p:spTree>
    <p:extLst>
      <p:ext uri="{BB962C8B-B14F-4D97-AF65-F5344CB8AC3E}">
        <p14:creationId xmlns:p14="http://schemas.microsoft.com/office/powerpoint/2010/main" val="23374001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8D816-FE4A-4FA4-BC2A-4999BC94A8D0}"/>
              </a:ext>
            </a:extLst>
          </p:cNvPr>
          <p:cNvSpPr>
            <a:spLocks noGrp="1"/>
          </p:cNvSpPr>
          <p:nvPr>
            <p:ph type="title"/>
          </p:nvPr>
        </p:nvSpPr>
        <p:spPr>
          <a:xfrm>
            <a:off x="838200" y="1514039"/>
            <a:ext cx="10515600" cy="802167"/>
          </a:xfrm>
        </p:spPr>
        <p:txBody>
          <a:bodyPr>
            <a:normAutofit/>
          </a:bodyPr>
          <a:lstStyle/>
          <a:p>
            <a:r>
              <a:rPr lang="de-DE" sz="3600" dirty="0">
                <a:latin typeface="Source Sans Pro" panose="020B0503030403020204" pitchFamily="34" charset="0"/>
                <a:ea typeface="Source Sans Pro" panose="020B0503030403020204" pitchFamily="34" charset="0"/>
              </a:rPr>
              <a:t>Warum CC + OER?</a:t>
            </a:r>
          </a:p>
        </p:txBody>
      </p:sp>
      <p:sp>
        <p:nvSpPr>
          <p:cNvPr id="5" name="Inhaltsplatzhalter 2">
            <a:extLst>
              <a:ext uri="{FF2B5EF4-FFF2-40B4-BE49-F238E27FC236}">
                <a16:creationId xmlns:a16="http://schemas.microsoft.com/office/drawing/2014/main" id="{AA9D6BD4-BE17-4461-8069-56353634F871}"/>
              </a:ext>
            </a:extLst>
          </p:cNvPr>
          <p:cNvSpPr txBox="1">
            <a:spLocks/>
          </p:cNvSpPr>
          <p:nvPr/>
        </p:nvSpPr>
        <p:spPr>
          <a:xfrm>
            <a:off x="838200" y="4627655"/>
            <a:ext cx="10515600" cy="10133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dirty="0"/>
              <a:t>Öffentlichkeitsarbeit der Schule:</a:t>
            </a:r>
          </a:p>
          <a:p>
            <a:pPr marL="0" indent="0">
              <a:buFont typeface="Arial" panose="020B0604020202020204" pitchFamily="34" charset="0"/>
              <a:buNone/>
            </a:pPr>
            <a:r>
              <a:rPr lang="de-DE" sz="2250" dirty="0"/>
              <a:t>Keine Schulprivilegien – Urheberrecht gilt uneingeschränkt!</a:t>
            </a:r>
          </a:p>
          <a:p>
            <a:pPr marL="0" indent="0">
              <a:buFont typeface="Arial" panose="020B0604020202020204" pitchFamily="34" charset="0"/>
              <a:buNone/>
            </a:pPr>
            <a:endParaRPr lang="de-DE" sz="2250" dirty="0"/>
          </a:p>
        </p:txBody>
      </p:sp>
      <p:sp>
        <p:nvSpPr>
          <p:cNvPr id="7" name="Inhaltsplatzhalter 2">
            <a:extLst>
              <a:ext uri="{FF2B5EF4-FFF2-40B4-BE49-F238E27FC236}">
                <a16:creationId xmlns:a16="http://schemas.microsoft.com/office/drawing/2014/main" id="{1A8D875A-BC4E-4DE9-A10E-A07640EE18B0}"/>
              </a:ext>
            </a:extLst>
          </p:cNvPr>
          <p:cNvSpPr txBox="1">
            <a:spLocks/>
          </p:cNvSpPr>
          <p:nvPr/>
        </p:nvSpPr>
        <p:spPr>
          <a:xfrm>
            <a:off x="838200" y="2374142"/>
            <a:ext cx="10515600" cy="24755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dirty="0"/>
              <a:t>Unterricht:</a:t>
            </a:r>
          </a:p>
          <a:p>
            <a:pPr marL="0" indent="0">
              <a:buFont typeface="Arial" panose="020B0604020202020204" pitchFamily="34" charset="0"/>
              <a:buNone/>
            </a:pPr>
            <a:r>
              <a:rPr lang="de-DE" sz="2250" dirty="0"/>
              <a:t>Schulprivilegien nur im Rahmen einer Schulklasse/festen Lerngruppe!</a:t>
            </a:r>
          </a:p>
          <a:p>
            <a:pPr marL="0" indent="0">
              <a:buFont typeface="Arial" panose="020B0604020202020204" pitchFamily="34" charset="0"/>
              <a:buNone/>
            </a:pPr>
            <a:r>
              <a:rPr lang="de-DE" sz="2250" dirty="0"/>
              <a:t>Sonst: Uneingeschränktes Urheberrecht.</a:t>
            </a:r>
          </a:p>
        </p:txBody>
      </p:sp>
      <p:sp>
        <p:nvSpPr>
          <p:cNvPr id="4" name="Foliennummernplatzhalter 3">
            <a:extLst>
              <a:ext uri="{FF2B5EF4-FFF2-40B4-BE49-F238E27FC236}">
                <a16:creationId xmlns:a16="http://schemas.microsoft.com/office/drawing/2014/main" id="{CECCADE4-F97A-4EA3-B15E-0E898F2AC0DA}"/>
              </a:ext>
            </a:extLst>
          </p:cNvPr>
          <p:cNvSpPr>
            <a:spLocks noGrp="1"/>
          </p:cNvSpPr>
          <p:nvPr>
            <p:ph type="sldNum" sz="quarter" idx="12"/>
          </p:nvPr>
        </p:nvSpPr>
        <p:spPr>
          <a:xfrm>
            <a:off x="938560" y="5399490"/>
            <a:ext cx="10290717" cy="606873"/>
          </a:xfrm>
        </p:spPr>
        <p:txBody>
          <a:bodyPr/>
          <a:lstStyle/>
          <a:p>
            <a:fld id="{B682BD45-2FD7-4F87-9323-8C6A9F864956}" type="slidenum">
              <a:rPr lang="de-DE" smtClean="0"/>
              <a:t>22</a:t>
            </a:fld>
            <a:endParaRPr lang="de-DE" dirty="0"/>
          </a:p>
        </p:txBody>
      </p:sp>
      <p:grpSp>
        <p:nvGrpSpPr>
          <p:cNvPr id="13" name="Gruppieren 12">
            <a:extLst>
              <a:ext uri="{FF2B5EF4-FFF2-40B4-BE49-F238E27FC236}">
                <a16:creationId xmlns:a16="http://schemas.microsoft.com/office/drawing/2014/main" id="{B2B59811-4608-6B70-0016-9E5EF3EAA187}"/>
              </a:ext>
            </a:extLst>
          </p:cNvPr>
          <p:cNvGrpSpPr/>
          <p:nvPr/>
        </p:nvGrpSpPr>
        <p:grpSpPr>
          <a:xfrm>
            <a:off x="838200" y="5664367"/>
            <a:ext cx="9557893" cy="438582"/>
            <a:chOff x="838200" y="5313773"/>
            <a:chExt cx="9557893" cy="438582"/>
          </a:xfrm>
        </p:grpSpPr>
        <p:sp>
          <p:nvSpPr>
            <p:cNvPr id="8" name="Textfeld 7">
              <a:extLst>
                <a:ext uri="{FF2B5EF4-FFF2-40B4-BE49-F238E27FC236}">
                  <a16:creationId xmlns:a16="http://schemas.microsoft.com/office/drawing/2014/main" id="{52CAFFAE-FFB8-B970-6EBA-59FFF485695E}"/>
                </a:ext>
              </a:extLst>
            </p:cNvPr>
            <p:cNvSpPr txBox="1"/>
            <p:nvPr/>
          </p:nvSpPr>
          <p:spPr>
            <a:xfrm>
              <a:off x="838200" y="5313773"/>
              <a:ext cx="9557893" cy="438582"/>
            </a:xfrm>
            <a:prstGeom prst="rect">
              <a:avLst/>
            </a:prstGeom>
            <a:noFill/>
          </p:spPr>
          <p:txBody>
            <a:bodyPr wrap="square" rtlCol="0">
              <a:spAutoFit/>
            </a:bodyPr>
            <a:lstStyle/>
            <a:p>
              <a:pPr marL="803275"/>
              <a:r>
                <a:rPr lang="de-DE" sz="2250" dirty="0"/>
                <a:t>Eigene Materialien oft wertlos.</a:t>
              </a:r>
            </a:p>
          </p:txBody>
        </p:sp>
        <p:sp>
          <p:nvSpPr>
            <p:cNvPr id="9" name="Pfeil: nach rechts 8">
              <a:extLst>
                <a:ext uri="{FF2B5EF4-FFF2-40B4-BE49-F238E27FC236}">
                  <a16:creationId xmlns:a16="http://schemas.microsoft.com/office/drawing/2014/main" id="{4E0A06A9-D5A6-B89E-20CF-C899ED975648}"/>
                </a:ext>
              </a:extLst>
            </p:cNvPr>
            <p:cNvSpPr/>
            <p:nvPr/>
          </p:nvSpPr>
          <p:spPr>
            <a:xfrm>
              <a:off x="954728" y="5344983"/>
              <a:ext cx="577516" cy="376351"/>
            </a:xfrm>
            <a:prstGeom prst="rightArrow">
              <a:avLst/>
            </a:prstGeom>
            <a:solidFill>
              <a:srgbClr val="FF0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2" name="Gruppieren 11">
            <a:extLst>
              <a:ext uri="{FF2B5EF4-FFF2-40B4-BE49-F238E27FC236}">
                <a16:creationId xmlns:a16="http://schemas.microsoft.com/office/drawing/2014/main" id="{DF3317AC-24CF-1DF2-3AB4-19CE4394ED2C}"/>
              </a:ext>
            </a:extLst>
          </p:cNvPr>
          <p:cNvGrpSpPr/>
          <p:nvPr/>
        </p:nvGrpSpPr>
        <p:grpSpPr>
          <a:xfrm>
            <a:off x="838200" y="3726953"/>
            <a:ext cx="9958040" cy="784830"/>
            <a:chOff x="838200" y="3098920"/>
            <a:chExt cx="9958040" cy="784830"/>
          </a:xfrm>
        </p:grpSpPr>
        <p:sp>
          <p:nvSpPr>
            <p:cNvPr id="10" name="Textfeld 9">
              <a:extLst>
                <a:ext uri="{FF2B5EF4-FFF2-40B4-BE49-F238E27FC236}">
                  <a16:creationId xmlns:a16="http://schemas.microsoft.com/office/drawing/2014/main" id="{4ED44670-2CB7-CEE3-EEC6-AB922ECF659C}"/>
                </a:ext>
              </a:extLst>
            </p:cNvPr>
            <p:cNvSpPr txBox="1"/>
            <p:nvPr/>
          </p:nvSpPr>
          <p:spPr>
            <a:xfrm>
              <a:off x="838200" y="3098920"/>
              <a:ext cx="9958040" cy="784830"/>
            </a:xfrm>
            <a:prstGeom prst="rect">
              <a:avLst/>
            </a:prstGeom>
            <a:noFill/>
          </p:spPr>
          <p:txBody>
            <a:bodyPr wrap="square" rtlCol="0">
              <a:spAutoFit/>
            </a:bodyPr>
            <a:lstStyle/>
            <a:p>
              <a:pPr marL="1257300" indent="-266700">
                <a:buFont typeface="Arial" panose="020B0604020202020204" pitchFamily="34" charset="0"/>
                <a:buChar char="•"/>
              </a:pPr>
              <a:r>
                <a:rPr lang="de-DE" sz="2250" dirty="0"/>
                <a:t>Keine (Wieder-)</a:t>
              </a:r>
              <a:r>
                <a:rPr lang="de-DE" sz="2250" dirty="0" err="1"/>
                <a:t>veröffentlichung</a:t>
              </a:r>
              <a:r>
                <a:rPr lang="de-DE" sz="2250" dirty="0"/>
                <a:t> ohne Genehmigung.</a:t>
              </a:r>
            </a:p>
            <a:p>
              <a:pPr marL="1257300" indent="-266700">
                <a:buFont typeface="Arial" panose="020B0604020202020204" pitchFamily="34" charset="0"/>
                <a:buChar char="•"/>
              </a:pPr>
              <a:r>
                <a:rPr lang="de-DE" sz="2250" dirty="0"/>
                <a:t>Häufig Lizenzkosten.</a:t>
              </a:r>
            </a:p>
          </p:txBody>
        </p:sp>
        <p:sp>
          <p:nvSpPr>
            <p:cNvPr id="11" name="Pfeil: nach rechts 10">
              <a:extLst>
                <a:ext uri="{FF2B5EF4-FFF2-40B4-BE49-F238E27FC236}">
                  <a16:creationId xmlns:a16="http://schemas.microsoft.com/office/drawing/2014/main" id="{DC9F2DC5-F3C4-07D6-B547-E20F359636B4}"/>
                </a:ext>
              </a:extLst>
            </p:cNvPr>
            <p:cNvSpPr/>
            <p:nvPr/>
          </p:nvSpPr>
          <p:spPr>
            <a:xfrm>
              <a:off x="954728" y="3281746"/>
              <a:ext cx="577516" cy="376351"/>
            </a:xfrm>
            <a:prstGeom prst="rightArrow">
              <a:avLst/>
            </a:prstGeom>
            <a:solidFill>
              <a:srgbClr val="FF0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 name="Fußzeilenplatzhalter 2">
            <a:extLst>
              <a:ext uri="{FF2B5EF4-FFF2-40B4-BE49-F238E27FC236}">
                <a16:creationId xmlns:a16="http://schemas.microsoft.com/office/drawing/2014/main" id="{B0B2546C-37C2-BBDB-9401-EA4EE0B60E9E}"/>
              </a:ext>
            </a:extLst>
          </p:cNvPr>
          <p:cNvSpPr>
            <a:spLocks noGrp="1"/>
          </p:cNvSpPr>
          <p:nvPr>
            <p:ph type="ftr" sz="quarter" idx="11"/>
          </p:nvPr>
        </p:nvSpPr>
        <p:spPr/>
        <p:txBody>
          <a:bodyPr/>
          <a:lstStyle/>
          <a:p>
            <a:r>
              <a:rPr lang="de-DE"/>
              <a:t>CC by 4.0 Johannes Philipp</a:t>
            </a:r>
          </a:p>
        </p:txBody>
      </p:sp>
      <p:sp>
        <p:nvSpPr>
          <p:cNvPr id="6" name="Titel 1">
            <a:extLst>
              <a:ext uri="{FF2B5EF4-FFF2-40B4-BE49-F238E27FC236}">
                <a16:creationId xmlns:a16="http://schemas.microsoft.com/office/drawing/2014/main" id="{9B7C3DED-FCCC-4E50-1552-7214B88D1253}"/>
              </a:ext>
            </a:extLst>
          </p:cNvPr>
          <p:cNvSpPr txBox="1">
            <a:spLocks/>
          </p:cNvSpPr>
          <p:nvPr/>
        </p:nvSpPr>
        <p:spPr>
          <a:xfrm>
            <a:off x="1933575" y="719809"/>
            <a:ext cx="8324850" cy="7889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t>Problemkreis Urheberrecht</a:t>
            </a:r>
          </a:p>
        </p:txBody>
      </p:sp>
    </p:spTree>
    <p:custDataLst>
      <p:tags r:id="rId1"/>
    </p:custDataLst>
    <p:extLst>
      <p:ext uri="{BB962C8B-B14F-4D97-AF65-F5344CB8AC3E}">
        <p14:creationId xmlns:p14="http://schemas.microsoft.com/office/powerpoint/2010/main" val="4062586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8D816-FE4A-4FA4-BC2A-4999BC94A8D0}"/>
              </a:ext>
            </a:extLst>
          </p:cNvPr>
          <p:cNvSpPr>
            <a:spLocks noGrp="1"/>
          </p:cNvSpPr>
          <p:nvPr>
            <p:ph type="title"/>
          </p:nvPr>
        </p:nvSpPr>
        <p:spPr>
          <a:xfrm>
            <a:off x="838200" y="1757201"/>
            <a:ext cx="10515600" cy="802167"/>
          </a:xfrm>
        </p:spPr>
        <p:txBody>
          <a:bodyPr>
            <a:normAutofit/>
          </a:bodyPr>
          <a:lstStyle/>
          <a:p>
            <a:r>
              <a:rPr lang="de-DE" sz="3600" dirty="0">
                <a:latin typeface="Source Sans Pro" panose="020B0503030403020204" pitchFamily="34" charset="0"/>
                <a:ea typeface="Source Sans Pro" panose="020B0503030403020204" pitchFamily="34" charset="0"/>
              </a:rPr>
              <a:t>Was sind OER?</a:t>
            </a:r>
          </a:p>
        </p:txBody>
      </p:sp>
      <p:sp>
        <p:nvSpPr>
          <p:cNvPr id="3" name="Inhaltsplatzhalter 2">
            <a:extLst>
              <a:ext uri="{FF2B5EF4-FFF2-40B4-BE49-F238E27FC236}">
                <a16:creationId xmlns:a16="http://schemas.microsoft.com/office/drawing/2014/main" id="{2F5BA476-6744-4EE9-A09A-EDB9A206901C}"/>
              </a:ext>
            </a:extLst>
          </p:cNvPr>
          <p:cNvSpPr>
            <a:spLocks noGrp="1"/>
          </p:cNvSpPr>
          <p:nvPr>
            <p:ph idx="1"/>
          </p:nvPr>
        </p:nvSpPr>
        <p:spPr>
          <a:xfrm>
            <a:off x="838200" y="2513843"/>
            <a:ext cx="7497726" cy="2420310"/>
          </a:xfrm>
          <a:solidFill>
            <a:srgbClr val="F69679">
              <a:alpha val="30000"/>
            </a:srgbClr>
          </a:solidFill>
        </p:spPr>
        <p:txBody>
          <a:bodyPr>
            <a:normAutofit lnSpcReduction="10000"/>
          </a:bodyPr>
          <a:lstStyle/>
          <a:p>
            <a:pPr marL="0" indent="0">
              <a:buNone/>
            </a:pPr>
            <a:r>
              <a:rPr lang="de-DE" sz="2250" dirty="0"/>
              <a:t>Open Educational Resources sind Bildungsmaterialien jeglicher Art und in jedem Medium, die unter einer offenen Lizenz stehen. Eine solche Lizenz ermöglicht den kostenlosen Zugang sowie die kostenlose Nutzung, Bearbeitung und Weiterverbreitung durch andere ohne oder mit geringfügigen Einschränkungen. Dabei bestimmen die Urheber selbst, welche Nutzungsrechte sie einräumen und welche Rechte sie sich vorbehalten.</a:t>
            </a:r>
          </a:p>
          <a:p>
            <a:pPr marL="0" indent="0">
              <a:buNone/>
            </a:pPr>
            <a:endParaRPr lang="de-DE" sz="2250" dirty="0"/>
          </a:p>
        </p:txBody>
      </p:sp>
      <p:pic>
        <p:nvPicPr>
          <p:cNvPr id="5" name="Grafik 4">
            <a:extLst>
              <a:ext uri="{FF2B5EF4-FFF2-40B4-BE49-F238E27FC236}">
                <a16:creationId xmlns:a16="http://schemas.microsoft.com/office/drawing/2014/main" id="{191DD12B-5B6E-4793-8201-ED801562E1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5949" y="2559368"/>
            <a:ext cx="2107913" cy="1401762"/>
          </a:xfrm>
          <a:prstGeom prst="rect">
            <a:avLst/>
          </a:prstGeom>
        </p:spPr>
      </p:pic>
      <p:sp>
        <p:nvSpPr>
          <p:cNvPr id="11" name="Inhaltsplatzhalter 2">
            <a:extLst>
              <a:ext uri="{FF2B5EF4-FFF2-40B4-BE49-F238E27FC236}">
                <a16:creationId xmlns:a16="http://schemas.microsoft.com/office/drawing/2014/main" id="{65F7BE9E-0099-4A4A-9170-9CC0B5F08C77}"/>
              </a:ext>
            </a:extLst>
          </p:cNvPr>
          <p:cNvSpPr txBox="1">
            <a:spLocks/>
          </p:cNvSpPr>
          <p:nvPr/>
        </p:nvSpPr>
        <p:spPr>
          <a:xfrm>
            <a:off x="9995049" y="4036610"/>
            <a:ext cx="1618814" cy="65184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000" dirty="0"/>
              <a:t>OER Global Logo </a:t>
            </a:r>
            <a:r>
              <a:rPr lang="de-DE" sz="1000" dirty="0" err="1"/>
              <a:t>by</a:t>
            </a:r>
            <a:r>
              <a:rPr lang="de-DE" sz="1000" dirty="0"/>
              <a:t> </a:t>
            </a:r>
            <a:r>
              <a:rPr lang="de-DE" sz="1000" dirty="0" err="1"/>
              <a:t>Jonathas</a:t>
            </a:r>
            <a:r>
              <a:rPr lang="de-DE" sz="1000" dirty="0"/>
              <a:t> Mello </a:t>
            </a:r>
            <a:r>
              <a:rPr lang="de-DE" sz="1000" dirty="0" err="1"/>
              <a:t>is</a:t>
            </a:r>
            <a:r>
              <a:rPr lang="de-DE" sz="1000" dirty="0"/>
              <a:t> </a:t>
            </a:r>
            <a:r>
              <a:rPr lang="de-DE" sz="1000" dirty="0" err="1"/>
              <a:t>licenced</a:t>
            </a:r>
            <a:r>
              <a:rPr lang="de-DE" sz="1000" dirty="0"/>
              <a:t> </a:t>
            </a:r>
            <a:r>
              <a:rPr lang="de-DE" sz="1000" dirty="0" err="1"/>
              <a:t>under</a:t>
            </a:r>
            <a:r>
              <a:rPr lang="de-DE" sz="1000" dirty="0"/>
              <a:t> a Creative Commons Attribution </a:t>
            </a:r>
            <a:r>
              <a:rPr lang="de-DE" sz="1000" dirty="0" err="1"/>
              <a:t>Unported</a:t>
            </a:r>
            <a:r>
              <a:rPr lang="de-DE" sz="1000" dirty="0"/>
              <a:t> 3.0 Licence (</a:t>
            </a:r>
            <a:r>
              <a:rPr lang="de-DE" sz="1000" dirty="0">
                <a:hlinkClick r:id="rId4"/>
              </a:rPr>
              <a:t>https://creativecommons.org/</a:t>
            </a:r>
            <a:br>
              <a:rPr lang="de-DE" sz="1000" dirty="0">
                <a:hlinkClick r:id="rId4"/>
              </a:rPr>
            </a:br>
            <a:r>
              <a:rPr lang="de-DE" sz="1000" dirty="0" err="1">
                <a:hlinkClick r:id="rId4"/>
              </a:rPr>
              <a:t>licenses</a:t>
            </a:r>
            <a:r>
              <a:rPr lang="de-DE" sz="1000" dirty="0">
                <a:hlinkClick r:id="rId4"/>
              </a:rPr>
              <a:t>/by/3.0</a:t>
            </a:r>
            <a:r>
              <a:rPr lang="de-DE" sz="1000" dirty="0"/>
              <a:t>) </a:t>
            </a:r>
          </a:p>
          <a:p>
            <a:pPr marL="0" indent="0">
              <a:buFont typeface="Arial" panose="020B0604020202020204" pitchFamily="34" charset="0"/>
              <a:buNone/>
            </a:pPr>
            <a:endParaRPr lang="de-DE" sz="2250" dirty="0"/>
          </a:p>
          <a:p>
            <a:pPr marL="0" indent="0">
              <a:buFont typeface="Arial" panose="020B0604020202020204" pitchFamily="34" charset="0"/>
              <a:buNone/>
            </a:pPr>
            <a:endParaRPr lang="de-DE" sz="2250" dirty="0"/>
          </a:p>
        </p:txBody>
      </p:sp>
      <p:pic>
        <p:nvPicPr>
          <p:cNvPr id="13" name="Grafik 12">
            <a:extLst>
              <a:ext uri="{FF2B5EF4-FFF2-40B4-BE49-F238E27FC236}">
                <a16:creationId xmlns:a16="http://schemas.microsoft.com/office/drawing/2014/main" id="{AEAA8597-25BB-4122-935F-AE83925BAC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5949" y="4061497"/>
            <a:ext cx="489099" cy="172296"/>
          </a:xfrm>
          <a:prstGeom prst="rect">
            <a:avLst/>
          </a:prstGeom>
        </p:spPr>
      </p:pic>
      <p:sp>
        <p:nvSpPr>
          <p:cNvPr id="14" name="Textfeld 13">
            <a:extLst>
              <a:ext uri="{FF2B5EF4-FFF2-40B4-BE49-F238E27FC236}">
                <a16:creationId xmlns:a16="http://schemas.microsoft.com/office/drawing/2014/main" id="{B9C35B07-A472-4CEE-9BCE-B5803482EEB9}"/>
              </a:ext>
            </a:extLst>
          </p:cNvPr>
          <p:cNvSpPr txBox="1"/>
          <p:nvPr/>
        </p:nvSpPr>
        <p:spPr>
          <a:xfrm>
            <a:off x="838200" y="4934153"/>
            <a:ext cx="5817781" cy="523220"/>
          </a:xfrm>
          <a:prstGeom prst="rect">
            <a:avLst/>
          </a:prstGeom>
          <a:noFill/>
        </p:spPr>
        <p:txBody>
          <a:bodyPr wrap="square" rtlCol="0">
            <a:spAutoFit/>
          </a:bodyPr>
          <a:lstStyle/>
          <a:p>
            <a:r>
              <a:rPr lang="de-DE" sz="1400" dirty="0"/>
              <a:t>Zitiert aus: Deutsche UNESCO-Kommission e.V.</a:t>
            </a:r>
            <a:br>
              <a:rPr lang="de-DE" sz="1400" dirty="0"/>
            </a:br>
            <a:r>
              <a:rPr lang="de-DE" sz="1400" dirty="0">
                <a:hlinkClick r:id="rId6"/>
              </a:rPr>
              <a:t>https://www.unesco.de/bildung/open-educational-resources</a:t>
            </a:r>
            <a:r>
              <a:rPr lang="de-DE" sz="1400" dirty="0"/>
              <a:t> (17.11.2019) </a:t>
            </a:r>
          </a:p>
        </p:txBody>
      </p:sp>
      <p:sp>
        <p:nvSpPr>
          <p:cNvPr id="4" name="Foliennummernplatzhalter 3">
            <a:extLst>
              <a:ext uri="{FF2B5EF4-FFF2-40B4-BE49-F238E27FC236}">
                <a16:creationId xmlns:a16="http://schemas.microsoft.com/office/drawing/2014/main" id="{A4D0EAB6-2958-4D74-86C3-CD4230F81289}"/>
              </a:ext>
            </a:extLst>
          </p:cNvPr>
          <p:cNvSpPr>
            <a:spLocks noGrp="1"/>
          </p:cNvSpPr>
          <p:nvPr>
            <p:ph type="sldNum" sz="quarter" idx="12"/>
          </p:nvPr>
        </p:nvSpPr>
        <p:spPr/>
        <p:txBody>
          <a:bodyPr/>
          <a:lstStyle/>
          <a:p>
            <a:fld id="{B682BD45-2FD7-4F87-9323-8C6A9F864956}" type="slidenum">
              <a:rPr lang="de-DE" smtClean="0"/>
              <a:t>23</a:t>
            </a:fld>
            <a:endParaRPr lang="de-DE"/>
          </a:p>
        </p:txBody>
      </p:sp>
      <p:sp>
        <p:nvSpPr>
          <p:cNvPr id="6" name="Fußzeilenplatzhalter 5">
            <a:extLst>
              <a:ext uri="{FF2B5EF4-FFF2-40B4-BE49-F238E27FC236}">
                <a16:creationId xmlns:a16="http://schemas.microsoft.com/office/drawing/2014/main" id="{5C4C8BD8-6E0E-B452-3F28-7DBF8E446C50}"/>
              </a:ext>
            </a:extLst>
          </p:cNvPr>
          <p:cNvSpPr>
            <a:spLocks noGrp="1"/>
          </p:cNvSpPr>
          <p:nvPr>
            <p:ph type="ftr" sz="quarter" idx="11"/>
          </p:nvPr>
        </p:nvSpPr>
        <p:spPr/>
        <p:txBody>
          <a:bodyPr/>
          <a:lstStyle/>
          <a:p>
            <a:r>
              <a:rPr lang="de-DE"/>
              <a:t>CC by 4.0 Johannes Philipp</a:t>
            </a:r>
          </a:p>
        </p:txBody>
      </p:sp>
      <p:sp>
        <p:nvSpPr>
          <p:cNvPr id="7" name="Titel 1">
            <a:extLst>
              <a:ext uri="{FF2B5EF4-FFF2-40B4-BE49-F238E27FC236}">
                <a16:creationId xmlns:a16="http://schemas.microsoft.com/office/drawing/2014/main" id="{184314CF-713F-5627-FA43-C69475635BBE}"/>
              </a:ext>
            </a:extLst>
          </p:cNvPr>
          <p:cNvSpPr txBox="1">
            <a:spLocks/>
          </p:cNvSpPr>
          <p:nvPr/>
        </p:nvSpPr>
        <p:spPr>
          <a:xfrm>
            <a:off x="1933575" y="719809"/>
            <a:ext cx="8324850" cy="7889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t>Problemkreis Urheberrecht</a:t>
            </a:r>
          </a:p>
        </p:txBody>
      </p:sp>
    </p:spTree>
    <p:custDataLst>
      <p:tags r:id="rId1"/>
    </p:custDataLst>
    <p:extLst>
      <p:ext uri="{BB962C8B-B14F-4D97-AF65-F5344CB8AC3E}">
        <p14:creationId xmlns:p14="http://schemas.microsoft.com/office/powerpoint/2010/main" val="141581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8D816-FE4A-4FA4-BC2A-4999BC94A8D0}"/>
              </a:ext>
            </a:extLst>
          </p:cNvPr>
          <p:cNvSpPr>
            <a:spLocks noGrp="1"/>
          </p:cNvSpPr>
          <p:nvPr>
            <p:ph type="title"/>
          </p:nvPr>
        </p:nvSpPr>
        <p:spPr>
          <a:xfrm>
            <a:off x="838200" y="1797285"/>
            <a:ext cx="10515600" cy="802167"/>
          </a:xfrm>
        </p:spPr>
        <p:txBody>
          <a:bodyPr>
            <a:normAutofit/>
          </a:bodyPr>
          <a:lstStyle/>
          <a:p>
            <a:r>
              <a:rPr lang="de-DE" sz="3600" dirty="0">
                <a:latin typeface="Source Sans Pro" panose="020B0503030403020204" pitchFamily="34" charset="0"/>
                <a:ea typeface="Source Sans Pro" panose="020B0503030403020204" pitchFamily="34" charset="0"/>
              </a:rPr>
              <a:t>Was sind Creative Commons?</a:t>
            </a:r>
          </a:p>
        </p:txBody>
      </p:sp>
      <p:sp>
        <p:nvSpPr>
          <p:cNvPr id="3" name="Inhaltsplatzhalter 2">
            <a:extLst>
              <a:ext uri="{FF2B5EF4-FFF2-40B4-BE49-F238E27FC236}">
                <a16:creationId xmlns:a16="http://schemas.microsoft.com/office/drawing/2014/main" id="{2F5BA476-6744-4EE9-A09A-EDB9A206901C}"/>
              </a:ext>
            </a:extLst>
          </p:cNvPr>
          <p:cNvSpPr>
            <a:spLocks noGrp="1"/>
          </p:cNvSpPr>
          <p:nvPr>
            <p:ph idx="1"/>
          </p:nvPr>
        </p:nvSpPr>
        <p:spPr>
          <a:xfrm>
            <a:off x="838200" y="2593711"/>
            <a:ext cx="8153718" cy="2671947"/>
          </a:xfrm>
          <a:solidFill>
            <a:srgbClr val="F69679">
              <a:alpha val="30000"/>
            </a:srgbClr>
          </a:solidFill>
        </p:spPr>
        <p:txBody>
          <a:bodyPr>
            <a:normAutofit/>
          </a:bodyPr>
          <a:lstStyle/>
          <a:p>
            <a:pPr marL="0" indent="0">
              <a:buNone/>
            </a:pPr>
            <a:r>
              <a:rPr lang="de-DE" sz="2250" dirty="0"/>
              <a:t>Creative Commons ist eine gemeinnützige Organisation mit Sitz in den USA, die Wissen und Kultur weltweit frei zugänglich machen möchte. Dafür hat sie ein einheitliches </a:t>
            </a:r>
            <a:r>
              <a:rPr lang="de-DE" sz="2250" dirty="0" err="1"/>
              <a:t>Lizensystem</a:t>
            </a:r>
            <a:r>
              <a:rPr lang="de-DE" sz="2250" dirty="0"/>
              <a:t> entwickelt, arbeitet mit großen Institutionen zusammen, um ein Netzwerk freien Wissens aufzubauen und zu vergrößern, entwickelt Technologien, um Werke mit offenen Lizenzen besser auffindbar zu machen, bildet Autoren weiter und richtet weltweite Tagungen aus, um die Akzeptanz von freien Lizenzen zu erhöhen.</a:t>
            </a:r>
          </a:p>
          <a:p>
            <a:pPr marL="0" indent="0">
              <a:buNone/>
            </a:pPr>
            <a:endParaRPr lang="de-DE" sz="2250" dirty="0"/>
          </a:p>
        </p:txBody>
      </p:sp>
      <p:sp>
        <p:nvSpPr>
          <p:cNvPr id="14" name="Textfeld 13">
            <a:extLst>
              <a:ext uri="{FF2B5EF4-FFF2-40B4-BE49-F238E27FC236}">
                <a16:creationId xmlns:a16="http://schemas.microsoft.com/office/drawing/2014/main" id="{B9C35B07-A472-4CEE-9BCE-B5803482EEB9}"/>
              </a:ext>
            </a:extLst>
          </p:cNvPr>
          <p:cNvSpPr txBox="1"/>
          <p:nvPr/>
        </p:nvSpPr>
        <p:spPr>
          <a:xfrm>
            <a:off x="838200" y="5265658"/>
            <a:ext cx="8153718" cy="523220"/>
          </a:xfrm>
          <a:prstGeom prst="rect">
            <a:avLst/>
          </a:prstGeom>
          <a:noFill/>
        </p:spPr>
        <p:txBody>
          <a:bodyPr wrap="square" rtlCol="0">
            <a:spAutoFit/>
          </a:bodyPr>
          <a:lstStyle/>
          <a:p>
            <a:r>
              <a:rPr lang="de-DE" sz="1400" dirty="0"/>
              <a:t>Freie und gekürzte Übersetzung von Johannes Philipp der Seite „</a:t>
            </a:r>
            <a:r>
              <a:rPr lang="de-DE" sz="1400" dirty="0" err="1"/>
              <a:t>What</a:t>
            </a:r>
            <a:r>
              <a:rPr lang="de-DE" sz="1400" dirty="0"/>
              <a:t> </a:t>
            </a:r>
            <a:r>
              <a:rPr lang="de-DE" sz="1400" dirty="0" err="1"/>
              <a:t>We</a:t>
            </a:r>
            <a:r>
              <a:rPr lang="de-DE" sz="1400" dirty="0"/>
              <a:t> Do“ </a:t>
            </a:r>
            <a:br>
              <a:rPr lang="de-DE" sz="1400" dirty="0"/>
            </a:br>
            <a:r>
              <a:rPr lang="de-DE" sz="1400" dirty="0">
                <a:hlinkClick r:id="rId3"/>
              </a:rPr>
              <a:t>https://creativecommons.org/about/</a:t>
            </a:r>
            <a:r>
              <a:rPr lang="de-DE" sz="1400" dirty="0"/>
              <a:t> (17.11.2019) </a:t>
            </a:r>
          </a:p>
        </p:txBody>
      </p:sp>
      <p:pic>
        <p:nvPicPr>
          <p:cNvPr id="6" name="Grafik 5">
            <a:extLst>
              <a:ext uri="{FF2B5EF4-FFF2-40B4-BE49-F238E27FC236}">
                <a16:creationId xmlns:a16="http://schemas.microsoft.com/office/drawing/2014/main" id="{D795364E-C006-4858-8BC6-B5F4F9E598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03894">
            <a:off x="8797112" y="2617618"/>
            <a:ext cx="3508301" cy="905142"/>
          </a:xfrm>
          <a:prstGeom prst="rect">
            <a:avLst/>
          </a:prstGeom>
        </p:spPr>
      </p:pic>
      <p:sp>
        <p:nvSpPr>
          <p:cNvPr id="4" name="Foliennummernplatzhalter 3">
            <a:extLst>
              <a:ext uri="{FF2B5EF4-FFF2-40B4-BE49-F238E27FC236}">
                <a16:creationId xmlns:a16="http://schemas.microsoft.com/office/drawing/2014/main" id="{ADCE97A6-5E37-466E-9988-E807159D983F}"/>
              </a:ext>
            </a:extLst>
          </p:cNvPr>
          <p:cNvSpPr>
            <a:spLocks noGrp="1"/>
          </p:cNvSpPr>
          <p:nvPr>
            <p:ph type="sldNum" sz="quarter" idx="12"/>
          </p:nvPr>
        </p:nvSpPr>
        <p:spPr/>
        <p:txBody>
          <a:bodyPr/>
          <a:lstStyle/>
          <a:p>
            <a:fld id="{B682BD45-2FD7-4F87-9323-8C6A9F864956}" type="slidenum">
              <a:rPr lang="de-DE" smtClean="0"/>
              <a:t>24</a:t>
            </a:fld>
            <a:endParaRPr lang="de-DE"/>
          </a:p>
        </p:txBody>
      </p:sp>
      <p:sp>
        <p:nvSpPr>
          <p:cNvPr id="5" name="Fußzeilenplatzhalter 4">
            <a:extLst>
              <a:ext uri="{FF2B5EF4-FFF2-40B4-BE49-F238E27FC236}">
                <a16:creationId xmlns:a16="http://schemas.microsoft.com/office/drawing/2014/main" id="{20F516FD-6C79-BFD7-CAD7-47F85342F869}"/>
              </a:ext>
            </a:extLst>
          </p:cNvPr>
          <p:cNvSpPr>
            <a:spLocks noGrp="1"/>
          </p:cNvSpPr>
          <p:nvPr>
            <p:ph type="ftr" sz="quarter" idx="11"/>
          </p:nvPr>
        </p:nvSpPr>
        <p:spPr/>
        <p:txBody>
          <a:bodyPr/>
          <a:lstStyle/>
          <a:p>
            <a:r>
              <a:rPr lang="de-DE"/>
              <a:t>CC by 4.0 Johannes Philipp</a:t>
            </a:r>
          </a:p>
        </p:txBody>
      </p:sp>
      <p:sp>
        <p:nvSpPr>
          <p:cNvPr id="7" name="Titel 1">
            <a:extLst>
              <a:ext uri="{FF2B5EF4-FFF2-40B4-BE49-F238E27FC236}">
                <a16:creationId xmlns:a16="http://schemas.microsoft.com/office/drawing/2014/main" id="{3CCFCE30-4522-ADCB-8EB5-47F32C0681B5}"/>
              </a:ext>
            </a:extLst>
          </p:cNvPr>
          <p:cNvSpPr txBox="1">
            <a:spLocks/>
          </p:cNvSpPr>
          <p:nvPr/>
        </p:nvSpPr>
        <p:spPr>
          <a:xfrm>
            <a:off x="1933575" y="719809"/>
            <a:ext cx="8324850" cy="7889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t>Problemkreis Urheberrecht</a:t>
            </a:r>
          </a:p>
        </p:txBody>
      </p:sp>
    </p:spTree>
    <p:custDataLst>
      <p:tags r:id="rId1"/>
    </p:custDataLst>
    <p:extLst>
      <p:ext uri="{BB962C8B-B14F-4D97-AF65-F5344CB8AC3E}">
        <p14:creationId xmlns:p14="http://schemas.microsoft.com/office/powerpoint/2010/main" val="3674324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DCE97A6-5E37-466E-9988-E807159D983F}"/>
              </a:ext>
            </a:extLst>
          </p:cNvPr>
          <p:cNvSpPr>
            <a:spLocks noGrp="1"/>
          </p:cNvSpPr>
          <p:nvPr>
            <p:ph type="sldNum" sz="quarter" idx="12"/>
          </p:nvPr>
        </p:nvSpPr>
        <p:spPr/>
        <p:txBody>
          <a:bodyPr/>
          <a:lstStyle/>
          <a:p>
            <a:fld id="{B682BD45-2FD7-4F87-9323-8C6A9F864956}" type="slidenum">
              <a:rPr lang="de-DE" smtClean="0"/>
              <a:t>25</a:t>
            </a:fld>
            <a:endParaRPr lang="de-DE"/>
          </a:p>
        </p:txBody>
      </p:sp>
      <p:sp>
        <p:nvSpPr>
          <p:cNvPr id="5" name="Fußzeilenplatzhalter 4">
            <a:extLst>
              <a:ext uri="{FF2B5EF4-FFF2-40B4-BE49-F238E27FC236}">
                <a16:creationId xmlns:a16="http://schemas.microsoft.com/office/drawing/2014/main" id="{20F516FD-6C79-BFD7-CAD7-47F85342F869}"/>
              </a:ext>
            </a:extLst>
          </p:cNvPr>
          <p:cNvSpPr>
            <a:spLocks noGrp="1"/>
          </p:cNvSpPr>
          <p:nvPr>
            <p:ph type="ftr" sz="quarter" idx="11"/>
          </p:nvPr>
        </p:nvSpPr>
        <p:spPr/>
        <p:txBody>
          <a:bodyPr/>
          <a:lstStyle/>
          <a:p>
            <a:r>
              <a:rPr lang="de-DE"/>
              <a:t>CC by 4.0 Johannes Philipp</a:t>
            </a:r>
          </a:p>
        </p:txBody>
      </p:sp>
      <p:sp>
        <p:nvSpPr>
          <p:cNvPr id="7" name="Titel 1">
            <a:extLst>
              <a:ext uri="{FF2B5EF4-FFF2-40B4-BE49-F238E27FC236}">
                <a16:creationId xmlns:a16="http://schemas.microsoft.com/office/drawing/2014/main" id="{3CCFCE30-4522-ADCB-8EB5-47F32C0681B5}"/>
              </a:ext>
            </a:extLst>
          </p:cNvPr>
          <p:cNvSpPr txBox="1">
            <a:spLocks/>
          </p:cNvSpPr>
          <p:nvPr/>
        </p:nvSpPr>
        <p:spPr>
          <a:xfrm>
            <a:off x="1933575" y="719809"/>
            <a:ext cx="8324850" cy="7889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t>Problemkreis Urheberrecht</a:t>
            </a:r>
          </a:p>
        </p:txBody>
      </p:sp>
      <p:sp>
        <p:nvSpPr>
          <p:cNvPr id="13" name="Textfeld 12">
            <a:extLst>
              <a:ext uri="{FF2B5EF4-FFF2-40B4-BE49-F238E27FC236}">
                <a16:creationId xmlns:a16="http://schemas.microsoft.com/office/drawing/2014/main" id="{6AF8CAE4-2539-A47C-217B-7B07E1267228}"/>
              </a:ext>
            </a:extLst>
          </p:cNvPr>
          <p:cNvSpPr txBox="1"/>
          <p:nvPr/>
        </p:nvSpPr>
        <p:spPr>
          <a:xfrm rot="16200000">
            <a:off x="501806" y="4964890"/>
            <a:ext cx="2349961" cy="215444"/>
          </a:xfrm>
          <a:prstGeom prst="rect">
            <a:avLst/>
          </a:prstGeom>
          <a:noFill/>
        </p:spPr>
        <p:txBody>
          <a:bodyPr wrap="square">
            <a:spAutoFit/>
          </a:bodyPr>
          <a:lstStyle/>
          <a:p>
            <a:r>
              <a:rPr lang="de-DE" sz="800" dirty="0">
                <a:hlinkClick r:id="rId3"/>
              </a:rPr>
              <a:t>https://www.youtube.com/watch?v=1WnZD7E8FKY</a:t>
            </a:r>
            <a:endParaRPr lang="de-DE" sz="800" dirty="0"/>
          </a:p>
        </p:txBody>
      </p:sp>
      <p:pic>
        <p:nvPicPr>
          <p:cNvPr id="1026" name="Picture 2">
            <a:hlinkClick r:id="rId3"/>
            <a:extLst>
              <a:ext uri="{FF2B5EF4-FFF2-40B4-BE49-F238E27FC236}">
                <a16:creationId xmlns:a16="http://schemas.microsoft.com/office/drawing/2014/main" id="{4765306D-E33C-8EC9-8009-A77D022ED5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4508" y="1344467"/>
            <a:ext cx="8622983" cy="4903126"/>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uppieren 19">
            <a:extLst>
              <a:ext uri="{FF2B5EF4-FFF2-40B4-BE49-F238E27FC236}">
                <a16:creationId xmlns:a16="http://schemas.microsoft.com/office/drawing/2014/main" id="{F8C782D6-9661-5F2D-47B1-0DAAB5358694}"/>
              </a:ext>
            </a:extLst>
          </p:cNvPr>
          <p:cNvGrpSpPr/>
          <p:nvPr/>
        </p:nvGrpSpPr>
        <p:grpSpPr>
          <a:xfrm>
            <a:off x="10407491" y="5445354"/>
            <a:ext cx="1470274" cy="672399"/>
            <a:chOff x="10407491" y="5296764"/>
            <a:chExt cx="1470274" cy="672399"/>
          </a:xfrm>
        </p:grpSpPr>
        <p:pic>
          <p:nvPicPr>
            <p:cNvPr id="17" name="Grafik 16" descr="Ein Bild, das Symbol, Kreis, Screenshot, Grafiken enthält.&#10;&#10;Automatisch generierte Beschreibung">
              <a:extLst>
                <a:ext uri="{FF2B5EF4-FFF2-40B4-BE49-F238E27FC236}">
                  <a16:creationId xmlns:a16="http://schemas.microsoft.com/office/drawing/2014/main" id="{ED559D42-2578-4C44-130B-0FF15AECD8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10502548" y="5296764"/>
              <a:ext cx="582930" cy="203953"/>
            </a:xfrm>
            <a:prstGeom prst="rect">
              <a:avLst/>
            </a:prstGeom>
          </p:spPr>
        </p:pic>
        <p:sp>
          <p:nvSpPr>
            <p:cNvPr id="18" name="Textfeld 17">
              <a:extLst>
                <a:ext uri="{FF2B5EF4-FFF2-40B4-BE49-F238E27FC236}">
                  <a16:creationId xmlns:a16="http://schemas.microsoft.com/office/drawing/2014/main" id="{64A27C7D-E18C-B27D-6C52-E3EA2710EE05}"/>
                </a:ext>
              </a:extLst>
            </p:cNvPr>
            <p:cNvSpPr txBox="1"/>
            <p:nvPr/>
          </p:nvSpPr>
          <p:spPr>
            <a:xfrm>
              <a:off x="10407491" y="5507498"/>
              <a:ext cx="1470274" cy="461665"/>
            </a:xfrm>
            <a:prstGeom prst="rect">
              <a:avLst/>
            </a:prstGeom>
            <a:noFill/>
          </p:spPr>
          <p:txBody>
            <a:bodyPr wrap="none" rtlCol="0">
              <a:spAutoFit/>
            </a:bodyPr>
            <a:lstStyle/>
            <a:p>
              <a:r>
                <a:rPr lang="de-DE" sz="800" dirty="0"/>
                <a:t>OER Kompakt – Was sind OER?</a:t>
              </a:r>
              <a:br>
                <a:rPr lang="de-DE" sz="800" dirty="0"/>
              </a:br>
              <a:r>
                <a:rPr lang="de-DE" sz="800" dirty="0"/>
                <a:t>FWU Institut für Film und Bild</a:t>
              </a:r>
              <a:br>
                <a:rPr lang="de-DE" sz="800" dirty="0"/>
              </a:br>
              <a:r>
                <a:rPr lang="de-DE" sz="800" dirty="0">
                  <a:hlinkClick r:id="rId6"/>
                </a:rPr>
                <a:t>CC </a:t>
              </a:r>
              <a:r>
                <a:rPr lang="de-DE" sz="800" dirty="0" err="1">
                  <a:hlinkClick r:id="rId6"/>
                </a:rPr>
                <a:t>by-sa</a:t>
              </a:r>
              <a:r>
                <a:rPr lang="de-DE" sz="800" dirty="0">
                  <a:hlinkClick r:id="rId6"/>
                </a:rPr>
                <a:t> 4.0</a:t>
              </a:r>
              <a:endParaRPr lang="de-DE" sz="800" dirty="0"/>
            </a:p>
          </p:txBody>
        </p:sp>
      </p:grpSp>
    </p:spTree>
    <p:custDataLst>
      <p:tags r:id="rId1"/>
    </p:custDataLst>
    <p:extLst>
      <p:ext uri="{BB962C8B-B14F-4D97-AF65-F5344CB8AC3E}">
        <p14:creationId xmlns:p14="http://schemas.microsoft.com/office/powerpoint/2010/main" val="2408572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hteck: abgerundete Ecken 35">
            <a:extLst>
              <a:ext uri="{FF2B5EF4-FFF2-40B4-BE49-F238E27FC236}">
                <a16:creationId xmlns:a16="http://schemas.microsoft.com/office/drawing/2014/main" id="{519D3A3B-A22A-43E2-9E84-778741F556EA}"/>
              </a:ext>
            </a:extLst>
          </p:cNvPr>
          <p:cNvSpPr/>
          <p:nvPr/>
        </p:nvSpPr>
        <p:spPr>
          <a:xfrm>
            <a:off x="404037" y="1532032"/>
            <a:ext cx="10673938" cy="1896968"/>
          </a:xfrm>
          <a:prstGeom prst="roundRect">
            <a:avLst/>
          </a:prstGeom>
          <a:solidFill>
            <a:srgbClr val="C4DF9B"/>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graphicFrame>
        <p:nvGraphicFramePr>
          <p:cNvPr id="18" name="Tabelle 18">
            <a:extLst>
              <a:ext uri="{FF2B5EF4-FFF2-40B4-BE49-F238E27FC236}">
                <a16:creationId xmlns:a16="http://schemas.microsoft.com/office/drawing/2014/main" id="{8ED3D18D-414C-4625-AED8-77F15CFD2930}"/>
              </a:ext>
            </a:extLst>
          </p:cNvPr>
          <p:cNvGraphicFramePr>
            <a:graphicFrameLocks noGrp="1"/>
          </p:cNvGraphicFramePr>
          <p:nvPr>
            <p:ph idx="1"/>
            <p:extLst>
              <p:ext uri="{D42A27DB-BD31-4B8C-83A1-F6EECF244321}">
                <p14:modId xmlns:p14="http://schemas.microsoft.com/office/powerpoint/2010/main" val="737011290"/>
              </p:ext>
            </p:extLst>
          </p:nvPr>
        </p:nvGraphicFramePr>
        <p:xfrm>
          <a:off x="715196" y="1532032"/>
          <a:ext cx="10481927" cy="4698720"/>
        </p:xfrm>
        <a:graphic>
          <a:graphicData uri="http://schemas.openxmlformats.org/drawingml/2006/table">
            <a:tbl>
              <a:tblPr>
                <a:tableStyleId>{5C22544A-7EE6-4342-B048-85BDC9FD1C3A}</a:tableStyleId>
              </a:tblPr>
              <a:tblGrid>
                <a:gridCol w="1599998">
                  <a:extLst>
                    <a:ext uri="{9D8B030D-6E8A-4147-A177-3AD203B41FA5}">
                      <a16:colId xmlns:a16="http://schemas.microsoft.com/office/drawing/2014/main" val="3700919619"/>
                    </a:ext>
                  </a:extLst>
                </a:gridCol>
                <a:gridCol w="1626782">
                  <a:extLst>
                    <a:ext uri="{9D8B030D-6E8A-4147-A177-3AD203B41FA5}">
                      <a16:colId xmlns:a16="http://schemas.microsoft.com/office/drawing/2014/main" val="3649265850"/>
                    </a:ext>
                  </a:extLst>
                </a:gridCol>
                <a:gridCol w="7255147">
                  <a:extLst>
                    <a:ext uri="{9D8B030D-6E8A-4147-A177-3AD203B41FA5}">
                      <a16:colId xmlns:a16="http://schemas.microsoft.com/office/drawing/2014/main" val="428820096"/>
                    </a:ext>
                  </a:extLst>
                </a:gridCol>
              </a:tblGrid>
              <a:tr h="612000">
                <a:tc>
                  <a:txBody>
                    <a:bodyPr/>
                    <a:lstStyle/>
                    <a:p>
                      <a:endParaRPr lang="de-DE"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800" dirty="0" err="1"/>
                        <a:t>No</a:t>
                      </a:r>
                      <a:r>
                        <a:rPr lang="de-DE" sz="1800" dirty="0"/>
                        <a:t> </a:t>
                      </a:r>
                      <a:r>
                        <a:rPr lang="de-DE" sz="1800" dirty="0" err="1"/>
                        <a:t>rights</a:t>
                      </a:r>
                      <a:r>
                        <a:rPr lang="de-DE" sz="1800" dirty="0"/>
                        <a:t> </a:t>
                      </a:r>
                      <a:r>
                        <a:rPr lang="de-DE" sz="1800" dirty="0" err="1"/>
                        <a:t>reserved</a:t>
                      </a:r>
                      <a:r>
                        <a:rPr lang="de-DE" sz="1800" dirty="0"/>
                        <a:t>: Gemeinfrei / Public Domain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8480110"/>
                  </a:ext>
                </a:extLst>
              </a:tr>
              <a:tr h="612000">
                <a:tc>
                  <a:txBody>
                    <a:bodyPr/>
                    <a:lstStyle/>
                    <a:p>
                      <a:endParaRPr lang="de-DE"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000" dirty="0"/>
                        <a:t>CC </a:t>
                      </a:r>
                      <a:r>
                        <a:rPr lang="de-DE" sz="2000" dirty="0" err="1"/>
                        <a:t>by</a:t>
                      </a:r>
                      <a:endParaRPr lang="de-DE"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800" b="1" dirty="0">
                          <a:solidFill>
                            <a:srgbClr val="FF0000"/>
                          </a:solidFill>
                        </a:rPr>
                        <a:t>Attribution: Namensnennung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364432"/>
                  </a:ext>
                </a:extLst>
              </a:tr>
              <a:tr h="567572">
                <a:tc>
                  <a:txBody>
                    <a:bodyPr/>
                    <a:lstStyle/>
                    <a:p>
                      <a:endParaRPr lang="de-DE"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000" dirty="0"/>
                        <a:t>CC </a:t>
                      </a:r>
                      <a:r>
                        <a:rPr lang="de-DE" sz="2000" dirty="0" err="1"/>
                        <a:t>by-sa</a:t>
                      </a:r>
                      <a:endParaRPr lang="de-DE"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800" dirty="0"/>
                        <a:t>Attribution: </a:t>
                      </a:r>
                      <a:r>
                        <a:rPr lang="de-DE" sz="1800" dirty="0" err="1"/>
                        <a:t>share</a:t>
                      </a:r>
                      <a:r>
                        <a:rPr lang="de-DE" sz="1800" dirty="0"/>
                        <a:t> </a:t>
                      </a:r>
                      <a:r>
                        <a:rPr lang="de-DE" sz="1800" dirty="0" err="1"/>
                        <a:t>alike</a:t>
                      </a:r>
                      <a:br>
                        <a:rPr lang="de-DE" sz="1800" dirty="0"/>
                      </a:br>
                      <a:r>
                        <a:rPr lang="de-DE" sz="1800" dirty="0"/>
                        <a:t>Namensnennung + Weitergabe unter gleichen Bedingungen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1716205"/>
                  </a:ext>
                </a:extLst>
              </a:tr>
              <a:tr h="540000">
                <a:tc>
                  <a:txBody>
                    <a:bodyPr/>
                    <a:lstStyle/>
                    <a:p>
                      <a:endParaRPr lang="de-DE"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000" dirty="0"/>
                        <a:t>CC </a:t>
                      </a:r>
                      <a:r>
                        <a:rPr lang="de-DE" sz="2000" dirty="0" err="1"/>
                        <a:t>by-nc</a:t>
                      </a:r>
                      <a:endParaRPr lang="de-DE"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800" dirty="0"/>
                        <a:t>Attribution: non </a:t>
                      </a:r>
                      <a:r>
                        <a:rPr lang="de-DE" sz="1800" dirty="0" err="1"/>
                        <a:t>commercial</a:t>
                      </a:r>
                      <a:br>
                        <a:rPr lang="de-DE" sz="1800" dirty="0"/>
                      </a:br>
                      <a:r>
                        <a:rPr lang="de-DE" sz="1800" dirty="0"/>
                        <a:t>Namensnennung + keine kommerzielle Verwendung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4254070"/>
                  </a:ext>
                </a:extLst>
              </a:tr>
              <a:tr h="540000">
                <a:tc>
                  <a:txBody>
                    <a:bodyPr/>
                    <a:lstStyle/>
                    <a:p>
                      <a:endParaRPr lang="de-DE"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000" dirty="0"/>
                        <a:t>CC </a:t>
                      </a:r>
                      <a:r>
                        <a:rPr lang="de-DE" sz="2000" dirty="0" err="1"/>
                        <a:t>by-nd</a:t>
                      </a:r>
                      <a:endParaRPr lang="de-DE"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800" dirty="0"/>
                        <a:t>Attribution: </a:t>
                      </a:r>
                      <a:r>
                        <a:rPr lang="de-DE" sz="1800" dirty="0" err="1"/>
                        <a:t>no</a:t>
                      </a:r>
                      <a:r>
                        <a:rPr lang="de-DE" sz="1800" dirty="0"/>
                        <a:t> derivative</a:t>
                      </a:r>
                      <a:br>
                        <a:rPr lang="de-DE" sz="1800" dirty="0"/>
                      </a:br>
                      <a:r>
                        <a:rPr lang="de-DE" sz="1800" dirty="0"/>
                        <a:t>Namensnennung + keine Veränderung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7073241"/>
                  </a:ext>
                </a:extLst>
              </a:tr>
              <a:tr h="540000">
                <a:tc>
                  <a:txBody>
                    <a:bodyPr/>
                    <a:lstStyle/>
                    <a:p>
                      <a:endParaRPr lang="de-DE"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000" dirty="0"/>
                        <a:t>CC </a:t>
                      </a:r>
                      <a:r>
                        <a:rPr lang="de-DE" sz="2000" dirty="0" err="1"/>
                        <a:t>by-nc-sa</a:t>
                      </a:r>
                      <a:endParaRPr lang="de-DE"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800" dirty="0"/>
                        <a:t>Attribution: non </a:t>
                      </a:r>
                      <a:r>
                        <a:rPr lang="de-DE" sz="1800" dirty="0" err="1"/>
                        <a:t>commercial</a:t>
                      </a:r>
                      <a:r>
                        <a:rPr lang="de-DE" sz="1800" dirty="0"/>
                        <a:t>, </a:t>
                      </a:r>
                      <a:r>
                        <a:rPr lang="de-DE" sz="1800" dirty="0" err="1"/>
                        <a:t>share</a:t>
                      </a:r>
                      <a:r>
                        <a:rPr lang="de-DE" sz="1800" dirty="0"/>
                        <a:t> </a:t>
                      </a:r>
                      <a:r>
                        <a:rPr lang="de-DE" sz="1800" dirty="0" err="1"/>
                        <a:t>alike</a:t>
                      </a:r>
                      <a:br>
                        <a:rPr lang="de-DE" sz="1800" dirty="0"/>
                      </a:br>
                      <a:r>
                        <a:rPr lang="de-DE" sz="1800" dirty="0"/>
                        <a:t>Namensnennung + keine kommerzielle Verwendung + Weitergabe unter gleichen Bedingungen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3902219"/>
                  </a:ext>
                </a:extLst>
              </a:tr>
              <a:tr h="540000">
                <a:tc>
                  <a:txBody>
                    <a:bodyPr/>
                    <a:lstStyle/>
                    <a:p>
                      <a:endParaRPr lang="de-DE"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000" dirty="0"/>
                        <a:t>CC </a:t>
                      </a:r>
                      <a:r>
                        <a:rPr lang="de-DE" sz="2000" dirty="0" err="1"/>
                        <a:t>by-nc-nd</a:t>
                      </a:r>
                      <a:endParaRPr lang="de-DE"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800" dirty="0"/>
                        <a:t>Attribution: non </a:t>
                      </a:r>
                      <a:r>
                        <a:rPr lang="de-DE" sz="1800" dirty="0" err="1"/>
                        <a:t>commercial</a:t>
                      </a:r>
                      <a:r>
                        <a:rPr lang="de-DE" sz="1800" dirty="0"/>
                        <a:t>, </a:t>
                      </a:r>
                      <a:r>
                        <a:rPr lang="de-DE" sz="1800" dirty="0" err="1"/>
                        <a:t>no</a:t>
                      </a:r>
                      <a:r>
                        <a:rPr lang="de-DE" sz="1800" dirty="0"/>
                        <a:t> derivative</a:t>
                      </a:r>
                      <a:br>
                        <a:rPr lang="de-DE" sz="1800" dirty="0"/>
                      </a:br>
                      <a:r>
                        <a:rPr lang="de-DE" sz="1800" dirty="0"/>
                        <a:t>Namensnennung + keine kommerzielle Verwendung + keine Veränderung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1065500"/>
                  </a:ext>
                </a:extLst>
              </a:tr>
            </a:tbl>
          </a:graphicData>
        </a:graphic>
      </p:graphicFrame>
      <p:sp>
        <p:nvSpPr>
          <p:cNvPr id="2" name="Titel 1">
            <a:extLst>
              <a:ext uri="{FF2B5EF4-FFF2-40B4-BE49-F238E27FC236}">
                <a16:creationId xmlns:a16="http://schemas.microsoft.com/office/drawing/2014/main" id="{C2A8D816-FE4A-4FA4-BC2A-4999BC94A8D0}"/>
              </a:ext>
            </a:extLst>
          </p:cNvPr>
          <p:cNvSpPr>
            <a:spLocks noGrp="1"/>
          </p:cNvSpPr>
          <p:nvPr>
            <p:ph type="title"/>
          </p:nvPr>
        </p:nvSpPr>
        <p:spPr>
          <a:xfrm>
            <a:off x="563526" y="729865"/>
            <a:ext cx="10673938" cy="802167"/>
          </a:xfrm>
        </p:spPr>
        <p:txBody>
          <a:bodyPr>
            <a:normAutofit/>
          </a:bodyPr>
          <a:lstStyle/>
          <a:p>
            <a:r>
              <a:rPr lang="de-DE" sz="5100" dirty="0">
                <a:latin typeface="Source Sans Pro" panose="020B0503030403020204" pitchFamily="34" charset="0"/>
                <a:ea typeface="Source Sans Pro" panose="020B0503030403020204" pitchFamily="34" charset="0"/>
              </a:rPr>
              <a:t>Die Creative Commons Lizenzen</a:t>
            </a:r>
          </a:p>
        </p:txBody>
      </p:sp>
      <p:pic>
        <p:nvPicPr>
          <p:cNvPr id="11" name="Grafik 10">
            <a:extLst>
              <a:ext uri="{FF2B5EF4-FFF2-40B4-BE49-F238E27FC236}">
                <a16:creationId xmlns:a16="http://schemas.microsoft.com/office/drawing/2014/main" id="{3B47B9DB-7FA2-46BD-9788-7D63E8A74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6036" y="1615310"/>
            <a:ext cx="468000" cy="468000"/>
          </a:xfrm>
          <a:prstGeom prst="rect">
            <a:avLst/>
          </a:prstGeom>
        </p:spPr>
      </p:pic>
      <p:pic>
        <p:nvPicPr>
          <p:cNvPr id="13" name="Grafik 12">
            <a:extLst>
              <a:ext uri="{FF2B5EF4-FFF2-40B4-BE49-F238E27FC236}">
                <a16:creationId xmlns:a16="http://schemas.microsoft.com/office/drawing/2014/main" id="{057B9CCE-4288-46F0-8EF0-29A630344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9843" y="1615310"/>
            <a:ext cx="468000" cy="468000"/>
          </a:xfrm>
          <a:prstGeom prst="rect">
            <a:avLst/>
          </a:prstGeom>
        </p:spPr>
      </p:pic>
      <p:pic>
        <p:nvPicPr>
          <p:cNvPr id="15" name="Grafik 14" descr="Ein Bild, das Text, ClipArt enthält.&#10;&#10;Automatisch generierte Beschreibung">
            <a:extLst>
              <a:ext uri="{FF2B5EF4-FFF2-40B4-BE49-F238E27FC236}">
                <a16:creationId xmlns:a16="http://schemas.microsoft.com/office/drawing/2014/main" id="{89C1AD2B-45A1-41C3-BFBD-556867ECF7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039" y="1615310"/>
            <a:ext cx="1327922" cy="468000"/>
          </a:xfrm>
          <a:prstGeom prst="rect">
            <a:avLst/>
          </a:prstGeom>
        </p:spPr>
      </p:pic>
      <p:sp>
        <p:nvSpPr>
          <p:cNvPr id="37" name="Textfeld 36">
            <a:extLst>
              <a:ext uri="{FF2B5EF4-FFF2-40B4-BE49-F238E27FC236}">
                <a16:creationId xmlns:a16="http://schemas.microsoft.com/office/drawing/2014/main" id="{17FE88E9-4190-417A-B40F-30B57934E689}"/>
              </a:ext>
            </a:extLst>
          </p:cNvPr>
          <p:cNvSpPr txBox="1"/>
          <p:nvPr/>
        </p:nvSpPr>
        <p:spPr>
          <a:xfrm rot="5400000">
            <a:off x="10769318" y="1944469"/>
            <a:ext cx="1477926" cy="1015663"/>
          </a:xfrm>
          <a:prstGeom prst="rect">
            <a:avLst/>
          </a:prstGeom>
          <a:noFill/>
        </p:spPr>
        <p:txBody>
          <a:bodyPr wrap="square" rtlCol="0">
            <a:spAutoFit/>
          </a:bodyPr>
          <a:lstStyle/>
          <a:p>
            <a:r>
              <a:rPr lang="de-DE" sz="6000" dirty="0">
                <a:solidFill>
                  <a:schemeClr val="accent6"/>
                </a:solidFill>
              </a:rPr>
              <a:t>OER</a:t>
            </a:r>
          </a:p>
        </p:txBody>
      </p:sp>
      <p:sp>
        <p:nvSpPr>
          <p:cNvPr id="38" name="Foliennummernplatzhalter 37">
            <a:extLst>
              <a:ext uri="{FF2B5EF4-FFF2-40B4-BE49-F238E27FC236}">
                <a16:creationId xmlns:a16="http://schemas.microsoft.com/office/drawing/2014/main" id="{35E15001-7130-4F75-9187-F9F8D6A8001F}"/>
              </a:ext>
            </a:extLst>
          </p:cNvPr>
          <p:cNvSpPr>
            <a:spLocks noGrp="1"/>
          </p:cNvSpPr>
          <p:nvPr>
            <p:ph type="sldNum" sz="quarter" idx="12"/>
          </p:nvPr>
        </p:nvSpPr>
        <p:spPr/>
        <p:txBody>
          <a:bodyPr/>
          <a:lstStyle/>
          <a:p>
            <a:fld id="{B682BD45-2FD7-4F87-9323-8C6A9F864956}" type="slidenum">
              <a:rPr lang="de-DE" smtClean="0"/>
              <a:t>26</a:t>
            </a:fld>
            <a:endParaRPr lang="de-DE"/>
          </a:p>
        </p:txBody>
      </p:sp>
      <p:pic>
        <p:nvPicPr>
          <p:cNvPr id="4" name="Grafik 3" descr="Ein Bild, das Text, ClipArt enthält.&#10;&#10;Automatisch generierte Beschreibung">
            <a:extLst>
              <a:ext uri="{FF2B5EF4-FFF2-40B4-BE49-F238E27FC236}">
                <a16:creationId xmlns:a16="http://schemas.microsoft.com/office/drawing/2014/main" id="{331C961B-0DE2-4AD2-AE8E-D62E94662B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5193" y="2250441"/>
            <a:ext cx="1337616" cy="468000"/>
          </a:xfrm>
          <a:prstGeom prst="rect">
            <a:avLst/>
          </a:prstGeom>
        </p:spPr>
      </p:pic>
      <p:pic>
        <p:nvPicPr>
          <p:cNvPr id="6" name="Grafik 5" descr="Ein Bild, das Text, ClipArt enthält.&#10;&#10;Automatisch generierte Beschreibung">
            <a:extLst>
              <a:ext uri="{FF2B5EF4-FFF2-40B4-BE49-F238E27FC236}">
                <a16:creationId xmlns:a16="http://schemas.microsoft.com/office/drawing/2014/main" id="{F39A3280-5D97-4EFE-87DA-670B8EAD23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5197" y="2846614"/>
            <a:ext cx="1337616" cy="468000"/>
          </a:xfrm>
          <a:prstGeom prst="rect">
            <a:avLst/>
          </a:prstGeom>
        </p:spPr>
      </p:pic>
      <p:pic>
        <p:nvPicPr>
          <p:cNvPr id="8" name="Grafik 7" descr="Ein Bild, das Text, ClipArt enthält.&#10;&#10;Automatisch generierte Beschreibung">
            <a:extLst>
              <a:ext uri="{FF2B5EF4-FFF2-40B4-BE49-F238E27FC236}">
                <a16:creationId xmlns:a16="http://schemas.microsoft.com/office/drawing/2014/main" id="{227C0F9B-9A11-4416-A46E-58B2E3B679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5195" y="3513340"/>
            <a:ext cx="1337617" cy="468000"/>
          </a:xfrm>
          <a:prstGeom prst="rect">
            <a:avLst/>
          </a:prstGeom>
        </p:spPr>
      </p:pic>
      <p:pic>
        <p:nvPicPr>
          <p:cNvPr id="10" name="Grafik 9" descr="Ein Bild, das Text, ClipArt enthält.&#10;&#10;Automatisch generierte Beschreibung">
            <a:extLst>
              <a:ext uri="{FF2B5EF4-FFF2-40B4-BE49-F238E27FC236}">
                <a16:creationId xmlns:a16="http://schemas.microsoft.com/office/drawing/2014/main" id="{0F999725-0D88-46D4-87A0-642F7FB1112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5194" y="4115268"/>
            <a:ext cx="1337617" cy="468000"/>
          </a:xfrm>
          <a:prstGeom prst="rect">
            <a:avLst/>
          </a:prstGeom>
        </p:spPr>
      </p:pic>
      <p:pic>
        <p:nvPicPr>
          <p:cNvPr id="14" name="Grafik 13" descr="Ein Bild, das Text, ClipArt, Schild enthält.&#10;&#10;Automatisch generierte Beschreibung">
            <a:extLst>
              <a:ext uri="{FF2B5EF4-FFF2-40B4-BE49-F238E27FC236}">
                <a16:creationId xmlns:a16="http://schemas.microsoft.com/office/drawing/2014/main" id="{C03FBB2B-DFD8-4444-97C5-235E37AD6B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5193" y="4917435"/>
            <a:ext cx="1337617" cy="468000"/>
          </a:xfrm>
          <a:prstGeom prst="rect">
            <a:avLst/>
          </a:prstGeom>
        </p:spPr>
      </p:pic>
      <p:pic>
        <p:nvPicPr>
          <p:cNvPr id="17" name="Grafik 16" descr="Ein Bild, das Text, ClipArt, Schild enthält.&#10;&#10;Automatisch generierte Beschreibung">
            <a:extLst>
              <a:ext uri="{FF2B5EF4-FFF2-40B4-BE49-F238E27FC236}">
                <a16:creationId xmlns:a16="http://schemas.microsoft.com/office/drawing/2014/main" id="{CAACFB83-FC01-4D1D-9C62-64F7B3839CD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5192" y="5719602"/>
            <a:ext cx="1337617" cy="468000"/>
          </a:xfrm>
          <a:prstGeom prst="rect">
            <a:avLst/>
          </a:prstGeom>
        </p:spPr>
      </p:pic>
      <p:sp>
        <p:nvSpPr>
          <p:cNvPr id="3" name="Fußzeilenplatzhalter 2">
            <a:extLst>
              <a:ext uri="{FF2B5EF4-FFF2-40B4-BE49-F238E27FC236}">
                <a16:creationId xmlns:a16="http://schemas.microsoft.com/office/drawing/2014/main" id="{CBB34667-5A14-3337-2B55-D3EE7B7959CD}"/>
              </a:ext>
            </a:extLst>
          </p:cNvPr>
          <p:cNvSpPr>
            <a:spLocks noGrp="1"/>
          </p:cNvSpPr>
          <p:nvPr>
            <p:ph type="ftr" sz="quarter" idx="11"/>
          </p:nvPr>
        </p:nvSpPr>
        <p:spPr/>
        <p:txBody>
          <a:bodyPr/>
          <a:lstStyle/>
          <a:p>
            <a:r>
              <a:rPr lang="de-DE"/>
              <a:t>CC by 4.0 Johannes Philipp</a:t>
            </a:r>
          </a:p>
        </p:txBody>
      </p:sp>
    </p:spTree>
    <p:custDataLst>
      <p:tags r:id="rId1"/>
    </p:custDataLst>
    <p:extLst>
      <p:ext uri="{BB962C8B-B14F-4D97-AF65-F5344CB8AC3E}">
        <p14:creationId xmlns:p14="http://schemas.microsoft.com/office/powerpoint/2010/main" val="1361282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8D816-FE4A-4FA4-BC2A-4999BC94A8D0}"/>
              </a:ext>
            </a:extLst>
          </p:cNvPr>
          <p:cNvSpPr>
            <a:spLocks noGrp="1"/>
          </p:cNvSpPr>
          <p:nvPr>
            <p:ph type="title"/>
          </p:nvPr>
        </p:nvSpPr>
        <p:spPr/>
        <p:txBody>
          <a:bodyPr>
            <a:normAutofit/>
          </a:bodyPr>
          <a:lstStyle/>
          <a:p>
            <a:r>
              <a:rPr lang="de-DE" sz="5100" dirty="0">
                <a:latin typeface="Source Sans Pro" panose="020B0503030403020204" pitchFamily="34" charset="0"/>
                <a:ea typeface="Source Sans Pro" panose="020B0503030403020204" pitchFamily="34" charset="0"/>
              </a:rPr>
              <a:t>OER und CC in der Schule: Wofür?</a:t>
            </a:r>
          </a:p>
        </p:txBody>
      </p:sp>
      <p:sp>
        <p:nvSpPr>
          <p:cNvPr id="3" name="Inhaltsplatzhalter 2">
            <a:extLst>
              <a:ext uri="{FF2B5EF4-FFF2-40B4-BE49-F238E27FC236}">
                <a16:creationId xmlns:a16="http://schemas.microsoft.com/office/drawing/2014/main" id="{2F5BA476-6744-4EE9-A09A-EDB9A206901C}"/>
              </a:ext>
            </a:extLst>
          </p:cNvPr>
          <p:cNvSpPr>
            <a:spLocks noGrp="1"/>
          </p:cNvSpPr>
          <p:nvPr>
            <p:ph idx="1"/>
          </p:nvPr>
        </p:nvSpPr>
        <p:spPr>
          <a:xfrm>
            <a:off x="1733107" y="1828801"/>
            <a:ext cx="3721395" cy="812698"/>
          </a:xfrm>
        </p:spPr>
        <p:txBody>
          <a:bodyPr>
            <a:normAutofit lnSpcReduction="10000"/>
          </a:bodyPr>
          <a:lstStyle/>
          <a:p>
            <a:pPr marL="0" indent="0">
              <a:buNone/>
            </a:pPr>
            <a:r>
              <a:rPr lang="de-DE" dirty="0"/>
              <a:t>Bildungs-/Unterrichtsmaterialien</a:t>
            </a:r>
          </a:p>
          <a:p>
            <a:pPr marL="0" indent="0">
              <a:buNone/>
            </a:pPr>
            <a:endParaRPr lang="de-DE" dirty="0"/>
          </a:p>
          <a:p>
            <a:pPr marL="0" indent="0">
              <a:buNone/>
            </a:pPr>
            <a:endParaRPr lang="de-DE" dirty="0"/>
          </a:p>
        </p:txBody>
      </p:sp>
      <p:sp>
        <p:nvSpPr>
          <p:cNvPr id="4" name="Foliennummernplatzhalter 3">
            <a:extLst>
              <a:ext uri="{FF2B5EF4-FFF2-40B4-BE49-F238E27FC236}">
                <a16:creationId xmlns:a16="http://schemas.microsoft.com/office/drawing/2014/main" id="{75E0495A-4097-43DE-BFD9-8C2E17090E4A}"/>
              </a:ext>
            </a:extLst>
          </p:cNvPr>
          <p:cNvSpPr>
            <a:spLocks noGrp="1"/>
          </p:cNvSpPr>
          <p:nvPr>
            <p:ph type="sldNum" sz="quarter" idx="12"/>
          </p:nvPr>
        </p:nvSpPr>
        <p:spPr/>
        <p:txBody>
          <a:bodyPr/>
          <a:lstStyle/>
          <a:p>
            <a:fld id="{B682BD45-2FD7-4F87-9323-8C6A9F864956}" type="slidenum">
              <a:rPr lang="de-DE" smtClean="0"/>
              <a:t>27</a:t>
            </a:fld>
            <a:endParaRPr lang="de-DE"/>
          </a:p>
        </p:txBody>
      </p:sp>
      <p:sp>
        <p:nvSpPr>
          <p:cNvPr id="9" name="Textfeld 8">
            <a:extLst>
              <a:ext uri="{FF2B5EF4-FFF2-40B4-BE49-F238E27FC236}">
                <a16:creationId xmlns:a16="http://schemas.microsoft.com/office/drawing/2014/main" id="{27DAF68E-3824-43AD-97C1-7DB91912AF35}"/>
              </a:ext>
            </a:extLst>
          </p:cNvPr>
          <p:cNvSpPr txBox="1"/>
          <p:nvPr/>
        </p:nvSpPr>
        <p:spPr>
          <a:xfrm>
            <a:off x="9982200" y="5421000"/>
            <a:ext cx="1714280" cy="830997"/>
          </a:xfrm>
          <a:prstGeom prst="rect">
            <a:avLst/>
          </a:prstGeom>
          <a:noFill/>
        </p:spPr>
        <p:txBody>
          <a:bodyPr wrap="square" rtlCol="0">
            <a:spAutoFit/>
          </a:bodyPr>
          <a:lstStyle/>
          <a:p>
            <a:r>
              <a:rPr lang="de-DE" sz="800" dirty="0"/>
              <a:t>Icons:  Basic </a:t>
            </a:r>
            <a:r>
              <a:rPr lang="de-DE" sz="800" dirty="0" err="1"/>
              <a:t>set</a:t>
            </a:r>
            <a:r>
              <a:rPr lang="de-DE" sz="800" dirty="0"/>
              <a:t> </a:t>
            </a:r>
            <a:r>
              <a:rPr lang="de-DE" sz="800" dirty="0" err="1"/>
              <a:t>by</a:t>
            </a:r>
            <a:r>
              <a:rPr lang="de-DE" sz="800" dirty="0"/>
              <a:t> </a:t>
            </a:r>
            <a:r>
              <a:rPr lang="de-DE" sz="800" dirty="0" err="1"/>
              <a:t>prokofusha</a:t>
            </a:r>
            <a:r>
              <a:rPr lang="de-DE" sz="800" dirty="0"/>
              <a:t> unter einer </a:t>
            </a:r>
            <a:r>
              <a:rPr lang="en-US" sz="800" dirty="0">
                <a:hlinkClick r:id="rId3"/>
              </a:rPr>
              <a:t>Creative Commons Attribution-No Derivative Works 3.0 License</a:t>
            </a:r>
            <a:r>
              <a:rPr lang="en-US" sz="800" dirty="0"/>
              <a:t> </a:t>
            </a:r>
            <a:br>
              <a:rPr lang="en-US" sz="800" dirty="0"/>
            </a:br>
            <a:r>
              <a:rPr lang="en-US" sz="800" dirty="0"/>
              <a:t>via </a:t>
            </a:r>
            <a:r>
              <a:rPr lang="en-US" sz="800" dirty="0">
                <a:hlinkClick r:id="rId4"/>
              </a:rPr>
              <a:t>https://www.deviantart.com/prokofusha/art/Basic-set-125164098</a:t>
            </a:r>
            <a:r>
              <a:rPr lang="en-US" sz="800" dirty="0"/>
              <a:t> </a:t>
            </a:r>
            <a:endParaRPr lang="de-DE" sz="800" dirty="0"/>
          </a:p>
        </p:txBody>
      </p:sp>
      <p:sp>
        <p:nvSpPr>
          <p:cNvPr id="12" name="Inhaltsplatzhalter 2">
            <a:extLst>
              <a:ext uri="{FF2B5EF4-FFF2-40B4-BE49-F238E27FC236}">
                <a16:creationId xmlns:a16="http://schemas.microsoft.com/office/drawing/2014/main" id="{7F50B3E8-DC64-43AE-AF73-2D20870CF30D}"/>
              </a:ext>
            </a:extLst>
          </p:cNvPr>
          <p:cNvSpPr txBox="1">
            <a:spLocks/>
          </p:cNvSpPr>
          <p:nvPr/>
        </p:nvSpPr>
        <p:spPr>
          <a:xfrm>
            <a:off x="838200" y="2779610"/>
            <a:ext cx="4616303" cy="10906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250" dirty="0"/>
              <a:t>… die über den Bereich der eigenen Schule hinaus weitergegeben/ verbreitet werden sollen.</a:t>
            </a:r>
          </a:p>
        </p:txBody>
      </p:sp>
      <p:pic>
        <p:nvPicPr>
          <p:cNvPr id="7" name="Grafik 6">
            <a:extLst>
              <a:ext uri="{FF2B5EF4-FFF2-40B4-BE49-F238E27FC236}">
                <a16:creationId xmlns:a16="http://schemas.microsoft.com/office/drawing/2014/main" id="{CB6D312D-D04E-4B63-AA14-B29530AF4D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828800"/>
            <a:ext cx="812698" cy="812698"/>
          </a:xfrm>
          <a:prstGeom prst="rect">
            <a:avLst/>
          </a:prstGeom>
        </p:spPr>
      </p:pic>
      <p:grpSp>
        <p:nvGrpSpPr>
          <p:cNvPr id="19" name="Gruppieren 18">
            <a:extLst>
              <a:ext uri="{FF2B5EF4-FFF2-40B4-BE49-F238E27FC236}">
                <a16:creationId xmlns:a16="http://schemas.microsoft.com/office/drawing/2014/main" id="{FE5FE953-B764-45EF-B4F5-F514A9D2E9EC}"/>
              </a:ext>
            </a:extLst>
          </p:cNvPr>
          <p:cNvGrpSpPr/>
          <p:nvPr/>
        </p:nvGrpSpPr>
        <p:grpSpPr>
          <a:xfrm>
            <a:off x="2122499" y="4294137"/>
            <a:ext cx="1638326" cy="1638326"/>
            <a:chOff x="2122499" y="4294137"/>
            <a:chExt cx="1638326" cy="1638326"/>
          </a:xfrm>
        </p:grpSpPr>
        <p:sp>
          <p:nvSpPr>
            <p:cNvPr id="10" name="Ellipse 9">
              <a:extLst>
                <a:ext uri="{FF2B5EF4-FFF2-40B4-BE49-F238E27FC236}">
                  <a16:creationId xmlns:a16="http://schemas.microsoft.com/office/drawing/2014/main" id="{6EDCDD49-2423-440F-80CD-0C31D68B6BE7}"/>
                </a:ext>
              </a:extLst>
            </p:cNvPr>
            <p:cNvSpPr/>
            <p:nvPr/>
          </p:nvSpPr>
          <p:spPr>
            <a:xfrm>
              <a:off x="2122499" y="4294137"/>
              <a:ext cx="1638326" cy="1638326"/>
            </a:xfrm>
            <a:prstGeom prst="ellipse">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3" name="Textfeld 12">
              <a:extLst>
                <a:ext uri="{FF2B5EF4-FFF2-40B4-BE49-F238E27FC236}">
                  <a16:creationId xmlns:a16="http://schemas.microsoft.com/office/drawing/2014/main" id="{9538DBBA-91A2-4579-A4BA-04C4198E0D6B}"/>
                </a:ext>
              </a:extLst>
            </p:cNvPr>
            <p:cNvSpPr txBox="1"/>
            <p:nvPr/>
          </p:nvSpPr>
          <p:spPr>
            <a:xfrm>
              <a:off x="2208015" y="4696013"/>
              <a:ext cx="1446028" cy="830997"/>
            </a:xfrm>
            <a:prstGeom prst="rect">
              <a:avLst/>
            </a:prstGeom>
            <a:noFill/>
          </p:spPr>
          <p:txBody>
            <a:bodyPr wrap="square" rtlCol="0">
              <a:spAutoFit/>
            </a:bodyPr>
            <a:lstStyle/>
            <a:p>
              <a:pPr algn="ctr"/>
              <a:r>
                <a:rPr lang="de-DE" sz="4800" dirty="0">
                  <a:solidFill>
                    <a:schemeClr val="accent6"/>
                  </a:solidFill>
                </a:rPr>
                <a:t>OER</a:t>
              </a:r>
            </a:p>
          </p:txBody>
        </p:sp>
      </p:grpSp>
      <p:pic>
        <p:nvPicPr>
          <p:cNvPr id="6" name="Grafik 5">
            <a:extLst>
              <a:ext uri="{FF2B5EF4-FFF2-40B4-BE49-F238E27FC236}">
                <a16:creationId xmlns:a16="http://schemas.microsoft.com/office/drawing/2014/main" id="{EA35792F-621C-47BF-B2F6-067520286C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0809" y="1828800"/>
            <a:ext cx="812698" cy="812698"/>
          </a:xfrm>
          <a:prstGeom prst="rect">
            <a:avLst/>
          </a:prstGeom>
        </p:spPr>
      </p:pic>
      <p:sp>
        <p:nvSpPr>
          <p:cNvPr id="8" name="Textfeld 7">
            <a:extLst>
              <a:ext uri="{FF2B5EF4-FFF2-40B4-BE49-F238E27FC236}">
                <a16:creationId xmlns:a16="http://schemas.microsoft.com/office/drawing/2014/main" id="{41CA4FB4-B4AE-4997-B5F5-BC4ACA0E7817}"/>
              </a:ext>
            </a:extLst>
          </p:cNvPr>
          <p:cNvSpPr txBox="1"/>
          <p:nvPr/>
        </p:nvSpPr>
        <p:spPr>
          <a:xfrm>
            <a:off x="7017489" y="1973539"/>
            <a:ext cx="4173278" cy="523220"/>
          </a:xfrm>
          <a:prstGeom prst="rect">
            <a:avLst/>
          </a:prstGeom>
          <a:noFill/>
        </p:spPr>
        <p:txBody>
          <a:bodyPr wrap="square" rtlCol="0">
            <a:spAutoFit/>
          </a:bodyPr>
          <a:lstStyle/>
          <a:p>
            <a:r>
              <a:rPr lang="de-DE" sz="2800" dirty="0"/>
              <a:t>Öffentlichkeitsarbeit</a:t>
            </a:r>
          </a:p>
        </p:txBody>
      </p:sp>
      <p:sp>
        <p:nvSpPr>
          <p:cNvPr id="14" name="Inhaltsplatzhalter 2">
            <a:extLst>
              <a:ext uri="{FF2B5EF4-FFF2-40B4-BE49-F238E27FC236}">
                <a16:creationId xmlns:a16="http://schemas.microsoft.com/office/drawing/2014/main" id="{C3B4063F-313C-40BF-97F2-D7E7A090AD82}"/>
              </a:ext>
            </a:extLst>
          </p:cNvPr>
          <p:cNvSpPr txBox="1">
            <a:spLocks/>
          </p:cNvSpPr>
          <p:nvPr/>
        </p:nvSpPr>
        <p:spPr>
          <a:xfrm>
            <a:off x="7017489" y="2774669"/>
            <a:ext cx="4173278" cy="806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250" dirty="0"/>
              <a:t>Kostenlose Nutzungsrechte an Materialien/Medien Dritter</a:t>
            </a:r>
          </a:p>
        </p:txBody>
      </p:sp>
      <p:pic>
        <p:nvPicPr>
          <p:cNvPr id="16" name="Grafik 15">
            <a:extLst>
              <a:ext uri="{FF2B5EF4-FFF2-40B4-BE49-F238E27FC236}">
                <a16:creationId xmlns:a16="http://schemas.microsoft.com/office/drawing/2014/main" id="{63A09DDB-64A8-48D4-BC62-0894DFA29F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44713" y="4242233"/>
            <a:ext cx="1731774" cy="1731774"/>
          </a:xfrm>
          <a:prstGeom prst="rect">
            <a:avLst/>
          </a:prstGeom>
        </p:spPr>
      </p:pic>
      <p:sp>
        <p:nvSpPr>
          <p:cNvPr id="17" name="Pfeil: nach links 16">
            <a:extLst>
              <a:ext uri="{FF2B5EF4-FFF2-40B4-BE49-F238E27FC236}">
                <a16:creationId xmlns:a16="http://schemas.microsoft.com/office/drawing/2014/main" id="{2C626797-A0A0-4292-AA4B-933ED9B5DBA9}"/>
              </a:ext>
            </a:extLst>
          </p:cNvPr>
          <p:cNvSpPr/>
          <p:nvPr/>
        </p:nvSpPr>
        <p:spPr>
          <a:xfrm>
            <a:off x="4131304" y="4954232"/>
            <a:ext cx="3242930" cy="307776"/>
          </a:xfrm>
          <a:prstGeom prst="leftArrow">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Pfeil: nach links 17">
            <a:extLst>
              <a:ext uri="{FF2B5EF4-FFF2-40B4-BE49-F238E27FC236}">
                <a16:creationId xmlns:a16="http://schemas.microsoft.com/office/drawing/2014/main" id="{65DD058B-AAB3-4FA0-8D1D-F8E94742D06E}"/>
              </a:ext>
            </a:extLst>
          </p:cNvPr>
          <p:cNvSpPr/>
          <p:nvPr/>
        </p:nvSpPr>
        <p:spPr>
          <a:xfrm rot="5400000">
            <a:off x="8365841" y="3659957"/>
            <a:ext cx="489517" cy="292692"/>
          </a:xfrm>
          <a:prstGeom prst="leftArrow">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a:extLst>
              <a:ext uri="{FF2B5EF4-FFF2-40B4-BE49-F238E27FC236}">
                <a16:creationId xmlns:a16="http://schemas.microsoft.com/office/drawing/2014/main" id="{EC4D682E-D6FB-4E7F-A320-CEB6B635CA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69502" y="5312765"/>
            <a:ext cx="398474" cy="140372"/>
          </a:xfrm>
          <a:prstGeom prst="rect">
            <a:avLst/>
          </a:prstGeom>
        </p:spPr>
      </p:pic>
      <p:sp>
        <p:nvSpPr>
          <p:cNvPr id="5" name="Fußzeilenplatzhalter 4">
            <a:extLst>
              <a:ext uri="{FF2B5EF4-FFF2-40B4-BE49-F238E27FC236}">
                <a16:creationId xmlns:a16="http://schemas.microsoft.com/office/drawing/2014/main" id="{8487AC27-FD69-6021-4CA9-6B2A13083402}"/>
              </a:ext>
            </a:extLst>
          </p:cNvPr>
          <p:cNvSpPr>
            <a:spLocks noGrp="1"/>
          </p:cNvSpPr>
          <p:nvPr>
            <p:ph type="ftr" sz="quarter" idx="11"/>
          </p:nvPr>
        </p:nvSpPr>
        <p:spPr/>
        <p:txBody>
          <a:bodyPr/>
          <a:lstStyle/>
          <a:p>
            <a:r>
              <a:rPr lang="de-DE"/>
              <a:t>CC by 4.0 Johannes Philipp</a:t>
            </a:r>
          </a:p>
        </p:txBody>
      </p:sp>
    </p:spTree>
    <p:custDataLst>
      <p:tags r:id="rId1"/>
    </p:custDataLst>
    <p:extLst>
      <p:ext uri="{BB962C8B-B14F-4D97-AF65-F5344CB8AC3E}">
        <p14:creationId xmlns:p14="http://schemas.microsoft.com/office/powerpoint/2010/main" val="1059319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right)">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2" grpId="0"/>
      <p:bldP spid="8" grpId="0"/>
      <p:bldP spid="14" grpId="0"/>
      <p:bldP spid="17"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8D816-FE4A-4FA4-BC2A-4999BC94A8D0}"/>
              </a:ext>
            </a:extLst>
          </p:cNvPr>
          <p:cNvSpPr>
            <a:spLocks noGrp="1"/>
          </p:cNvSpPr>
          <p:nvPr>
            <p:ph type="title"/>
          </p:nvPr>
        </p:nvSpPr>
        <p:spPr/>
        <p:txBody>
          <a:bodyPr>
            <a:normAutofit/>
          </a:bodyPr>
          <a:lstStyle/>
          <a:p>
            <a:r>
              <a:rPr lang="de-DE" sz="5100" dirty="0">
                <a:latin typeface="Source Sans Pro" panose="020B0503030403020204" pitchFamily="34" charset="0"/>
                <a:ea typeface="Source Sans Pro" panose="020B0503030403020204" pitchFamily="34" charset="0"/>
              </a:rPr>
              <a:t>Andere „freie“ Lizenzen</a:t>
            </a:r>
          </a:p>
        </p:txBody>
      </p:sp>
      <p:sp>
        <p:nvSpPr>
          <p:cNvPr id="4" name="Foliennummernplatzhalter 3">
            <a:extLst>
              <a:ext uri="{FF2B5EF4-FFF2-40B4-BE49-F238E27FC236}">
                <a16:creationId xmlns:a16="http://schemas.microsoft.com/office/drawing/2014/main" id="{C86799AB-E2EB-42FA-8B98-DCF1E234AD8D}"/>
              </a:ext>
            </a:extLst>
          </p:cNvPr>
          <p:cNvSpPr>
            <a:spLocks noGrp="1"/>
          </p:cNvSpPr>
          <p:nvPr>
            <p:ph type="sldNum" sz="quarter" idx="12"/>
          </p:nvPr>
        </p:nvSpPr>
        <p:spPr/>
        <p:txBody>
          <a:bodyPr/>
          <a:lstStyle/>
          <a:p>
            <a:fld id="{B682BD45-2FD7-4F87-9323-8C6A9F864956}" type="slidenum">
              <a:rPr lang="de-DE" smtClean="0"/>
              <a:t>28</a:t>
            </a:fld>
            <a:endParaRPr lang="de-DE"/>
          </a:p>
        </p:txBody>
      </p:sp>
      <p:pic>
        <p:nvPicPr>
          <p:cNvPr id="6" name="Grafik 5">
            <a:extLst>
              <a:ext uri="{FF2B5EF4-FFF2-40B4-BE49-F238E27FC236}">
                <a16:creationId xmlns:a16="http://schemas.microsoft.com/office/drawing/2014/main" id="{5E167F41-59E7-46F5-8DAD-FEDABCF3A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7752" y="1903012"/>
            <a:ext cx="1701313" cy="1701313"/>
          </a:xfrm>
          <a:prstGeom prst="rect">
            <a:avLst/>
          </a:prstGeom>
        </p:spPr>
      </p:pic>
      <p:pic>
        <p:nvPicPr>
          <p:cNvPr id="8" name="Grafik 7">
            <a:extLst>
              <a:ext uri="{FF2B5EF4-FFF2-40B4-BE49-F238E27FC236}">
                <a16:creationId xmlns:a16="http://schemas.microsoft.com/office/drawing/2014/main" id="{C8022766-ADA8-4A17-AED1-90C5B1C1AD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631009">
            <a:off x="713588" y="2444725"/>
            <a:ext cx="2607931" cy="1293534"/>
          </a:xfrm>
          <a:prstGeom prst="rect">
            <a:avLst/>
          </a:prstGeom>
        </p:spPr>
      </p:pic>
      <p:pic>
        <p:nvPicPr>
          <p:cNvPr id="10" name="Grafik 9">
            <a:extLst>
              <a:ext uri="{FF2B5EF4-FFF2-40B4-BE49-F238E27FC236}">
                <a16:creationId xmlns:a16="http://schemas.microsoft.com/office/drawing/2014/main" id="{A9014D3F-F44B-4018-B1C6-601B6E7FA4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6241" y="3658278"/>
            <a:ext cx="2286000" cy="2286000"/>
          </a:xfrm>
          <a:prstGeom prst="rect">
            <a:avLst/>
          </a:prstGeom>
        </p:spPr>
      </p:pic>
      <p:pic>
        <p:nvPicPr>
          <p:cNvPr id="12" name="Grafik 11" descr="Ein Bild, das Text, Zahnrad, Metallwaren enthält.&#10;&#10;Automatisch generierte Beschreibung">
            <a:extLst>
              <a:ext uri="{FF2B5EF4-FFF2-40B4-BE49-F238E27FC236}">
                <a16:creationId xmlns:a16="http://schemas.microsoft.com/office/drawing/2014/main" id="{8A271327-7BF0-42E2-89A5-238B4B7B0C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973508">
            <a:off x="8718245" y="4003233"/>
            <a:ext cx="1701313" cy="1701313"/>
          </a:xfrm>
          <a:prstGeom prst="rect">
            <a:avLst/>
          </a:prstGeom>
        </p:spPr>
      </p:pic>
      <p:pic>
        <p:nvPicPr>
          <p:cNvPr id="14" name="Grafik 13" descr="Ein Bild, das Text enthält.&#10;&#10;Automatisch generierte Beschreibung">
            <a:extLst>
              <a:ext uri="{FF2B5EF4-FFF2-40B4-BE49-F238E27FC236}">
                <a16:creationId xmlns:a16="http://schemas.microsoft.com/office/drawing/2014/main" id="{891B0EA9-91CF-4ACD-86F3-7B9C3C7D53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161237">
            <a:off x="5749850" y="2239380"/>
            <a:ext cx="2435665" cy="2379240"/>
          </a:xfrm>
          <a:prstGeom prst="rect">
            <a:avLst/>
          </a:prstGeom>
        </p:spPr>
      </p:pic>
      <p:sp>
        <p:nvSpPr>
          <p:cNvPr id="3" name="Fußzeilenplatzhalter 2">
            <a:extLst>
              <a:ext uri="{FF2B5EF4-FFF2-40B4-BE49-F238E27FC236}">
                <a16:creationId xmlns:a16="http://schemas.microsoft.com/office/drawing/2014/main" id="{9AC41761-6F2C-B467-4E84-5DAA0C82CD4C}"/>
              </a:ext>
            </a:extLst>
          </p:cNvPr>
          <p:cNvSpPr>
            <a:spLocks noGrp="1"/>
          </p:cNvSpPr>
          <p:nvPr>
            <p:ph type="ftr" sz="quarter" idx="11"/>
          </p:nvPr>
        </p:nvSpPr>
        <p:spPr/>
        <p:txBody>
          <a:bodyPr/>
          <a:lstStyle/>
          <a:p>
            <a:r>
              <a:rPr lang="de-DE"/>
              <a:t>CC by 4.0 Johannes Philipp</a:t>
            </a:r>
          </a:p>
        </p:txBody>
      </p:sp>
    </p:spTree>
    <p:custDataLst>
      <p:tags r:id="rId1"/>
    </p:custDataLst>
    <p:extLst>
      <p:ext uri="{BB962C8B-B14F-4D97-AF65-F5344CB8AC3E}">
        <p14:creationId xmlns:p14="http://schemas.microsoft.com/office/powerpoint/2010/main" val="1570107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8D816-FE4A-4FA4-BC2A-4999BC94A8D0}"/>
              </a:ext>
            </a:extLst>
          </p:cNvPr>
          <p:cNvSpPr>
            <a:spLocks noGrp="1"/>
          </p:cNvSpPr>
          <p:nvPr>
            <p:ph type="title"/>
          </p:nvPr>
        </p:nvSpPr>
        <p:spPr/>
        <p:txBody>
          <a:bodyPr>
            <a:normAutofit/>
          </a:bodyPr>
          <a:lstStyle/>
          <a:p>
            <a:r>
              <a:rPr lang="de-DE" sz="5100" dirty="0">
                <a:latin typeface="Source Sans Pro" panose="020B0503030403020204" pitchFamily="34" charset="0"/>
                <a:ea typeface="Source Sans Pro" panose="020B0503030403020204" pitchFamily="34" charset="0"/>
              </a:rPr>
              <a:t>Vor- und Nachteile „freier“ Lizenzen</a:t>
            </a:r>
          </a:p>
        </p:txBody>
      </p:sp>
      <p:sp>
        <p:nvSpPr>
          <p:cNvPr id="3" name="Inhaltsplatzhalter 2">
            <a:extLst>
              <a:ext uri="{FF2B5EF4-FFF2-40B4-BE49-F238E27FC236}">
                <a16:creationId xmlns:a16="http://schemas.microsoft.com/office/drawing/2014/main" id="{2F5BA476-6744-4EE9-A09A-EDB9A206901C}"/>
              </a:ext>
            </a:extLst>
          </p:cNvPr>
          <p:cNvSpPr>
            <a:spLocks noGrp="1"/>
          </p:cNvSpPr>
          <p:nvPr>
            <p:ph idx="1"/>
          </p:nvPr>
        </p:nvSpPr>
        <p:spPr>
          <a:xfrm>
            <a:off x="867837" y="3126526"/>
            <a:ext cx="4616302" cy="2962409"/>
          </a:xfrm>
        </p:spPr>
        <p:txBody>
          <a:bodyPr>
            <a:normAutofit/>
          </a:bodyPr>
          <a:lstStyle/>
          <a:p>
            <a:r>
              <a:rPr lang="de-DE" sz="2250" dirty="0"/>
              <a:t>Kostenlos</a:t>
            </a:r>
          </a:p>
          <a:p>
            <a:endParaRPr lang="de-DE" sz="2250" dirty="0"/>
          </a:p>
          <a:p>
            <a:r>
              <a:rPr lang="de-DE" sz="2250" dirty="0"/>
              <a:t>Darf (meist) verändert, angepasst werden</a:t>
            </a:r>
          </a:p>
          <a:p>
            <a:endParaRPr lang="de-DE" sz="2250" dirty="0"/>
          </a:p>
          <a:p>
            <a:r>
              <a:rPr lang="de-DE" sz="2250" dirty="0"/>
              <a:t>Darf wiederveröffentlicht werden</a:t>
            </a:r>
          </a:p>
          <a:p>
            <a:pPr marL="0" indent="0">
              <a:buNone/>
            </a:pPr>
            <a:endParaRPr lang="de-DE" sz="2250" dirty="0"/>
          </a:p>
          <a:p>
            <a:pPr marL="0" indent="0">
              <a:buNone/>
            </a:pPr>
            <a:endParaRPr lang="de-DE" sz="2250" dirty="0"/>
          </a:p>
        </p:txBody>
      </p:sp>
      <p:sp>
        <p:nvSpPr>
          <p:cNvPr id="4" name="Foliennummernplatzhalter 3">
            <a:extLst>
              <a:ext uri="{FF2B5EF4-FFF2-40B4-BE49-F238E27FC236}">
                <a16:creationId xmlns:a16="http://schemas.microsoft.com/office/drawing/2014/main" id="{75E0495A-4097-43DE-BFD9-8C2E17090E4A}"/>
              </a:ext>
            </a:extLst>
          </p:cNvPr>
          <p:cNvSpPr>
            <a:spLocks noGrp="1"/>
          </p:cNvSpPr>
          <p:nvPr>
            <p:ph type="sldNum" sz="quarter" idx="12"/>
          </p:nvPr>
        </p:nvSpPr>
        <p:spPr/>
        <p:txBody>
          <a:bodyPr/>
          <a:lstStyle/>
          <a:p>
            <a:fld id="{B682BD45-2FD7-4F87-9323-8C6A9F864956}" type="slidenum">
              <a:rPr lang="de-DE" smtClean="0"/>
              <a:t>29</a:t>
            </a:fld>
            <a:endParaRPr lang="de-DE"/>
          </a:p>
        </p:txBody>
      </p:sp>
      <p:pic>
        <p:nvPicPr>
          <p:cNvPr id="6" name="Grafik 5">
            <a:extLst>
              <a:ext uri="{FF2B5EF4-FFF2-40B4-BE49-F238E27FC236}">
                <a16:creationId xmlns:a16="http://schemas.microsoft.com/office/drawing/2014/main" id="{B0BB3340-B9E0-4801-B881-3934C61A8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988" y="1779111"/>
            <a:ext cx="1080000" cy="1080000"/>
          </a:xfrm>
          <a:prstGeom prst="rect">
            <a:avLst/>
          </a:prstGeom>
        </p:spPr>
      </p:pic>
      <p:pic>
        <p:nvPicPr>
          <p:cNvPr id="8" name="Grafik 7">
            <a:extLst>
              <a:ext uri="{FF2B5EF4-FFF2-40B4-BE49-F238E27FC236}">
                <a16:creationId xmlns:a16="http://schemas.microsoft.com/office/drawing/2014/main" id="{2BD2E749-2E65-4A02-9FA7-96C60A5FE0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1347" y="1779111"/>
            <a:ext cx="1080000" cy="1080000"/>
          </a:xfrm>
          <a:prstGeom prst="rect">
            <a:avLst/>
          </a:prstGeom>
        </p:spPr>
      </p:pic>
      <p:sp>
        <p:nvSpPr>
          <p:cNvPr id="9" name="Textfeld 8">
            <a:extLst>
              <a:ext uri="{FF2B5EF4-FFF2-40B4-BE49-F238E27FC236}">
                <a16:creationId xmlns:a16="http://schemas.microsoft.com/office/drawing/2014/main" id="{27DAF68E-3824-43AD-97C1-7DB91912AF35}"/>
              </a:ext>
            </a:extLst>
          </p:cNvPr>
          <p:cNvSpPr txBox="1"/>
          <p:nvPr/>
        </p:nvSpPr>
        <p:spPr>
          <a:xfrm>
            <a:off x="9982200" y="5981213"/>
            <a:ext cx="2133600" cy="215444"/>
          </a:xfrm>
          <a:prstGeom prst="rect">
            <a:avLst/>
          </a:prstGeom>
          <a:noFill/>
        </p:spPr>
        <p:txBody>
          <a:bodyPr wrap="square" rtlCol="0">
            <a:spAutoFit/>
          </a:bodyPr>
          <a:lstStyle/>
          <a:p>
            <a:r>
              <a:rPr lang="de-DE" sz="800" dirty="0"/>
              <a:t>Smileys:           </a:t>
            </a:r>
            <a:r>
              <a:rPr lang="de-DE" sz="800" dirty="0" err="1"/>
              <a:t>TukTukDesign</a:t>
            </a:r>
            <a:r>
              <a:rPr lang="de-DE" sz="800" dirty="0"/>
              <a:t> via </a:t>
            </a:r>
            <a:r>
              <a:rPr lang="de-DE" sz="800" dirty="0">
                <a:hlinkClick r:id="rId5"/>
              </a:rPr>
              <a:t>pixabay.com </a:t>
            </a:r>
            <a:endParaRPr lang="de-DE" sz="800" dirty="0"/>
          </a:p>
        </p:txBody>
      </p:sp>
      <p:pic>
        <p:nvPicPr>
          <p:cNvPr id="11" name="Grafik 10">
            <a:extLst>
              <a:ext uri="{FF2B5EF4-FFF2-40B4-BE49-F238E27FC236}">
                <a16:creationId xmlns:a16="http://schemas.microsoft.com/office/drawing/2014/main" id="{13BF90DF-9E68-4E13-BFAC-64385D755E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3733" y="6011541"/>
            <a:ext cx="176642" cy="176642"/>
          </a:xfrm>
          <a:prstGeom prst="rect">
            <a:avLst/>
          </a:prstGeom>
        </p:spPr>
      </p:pic>
      <p:sp>
        <p:nvSpPr>
          <p:cNvPr id="12" name="Inhaltsplatzhalter 2">
            <a:extLst>
              <a:ext uri="{FF2B5EF4-FFF2-40B4-BE49-F238E27FC236}">
                <a16:creationId xmlns:a16="http://schemas.microsoft.com/office/drawing/2014/main" id="{7F50B3E8-DC64-43AE-AF73-2D20870CF30D}"/>
              </a:ext>
            </a:extLst>
          </p:cNvPr>
          <p:cNvSpPr txBox="1">
            <a:spLocks/>
          </p:cNvSpPr>
          <p:nvPr/>
        </p:nvSpPr>
        <p:spPr>
          <a:xfrm>
            <a:off x="6623196" y="3105095"/>
            <a:ext cx="4616303" cy="29624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250" dirty="0"/>
              <a:t>Qualität, Richtigkeit</a:t>
            </a:r>
          </a:p>
          <a:p>
            <a:endParaRPr lang="de-DE" sz="2250" dirty="0"/>
          </a:p>
          <a:p>
            <a:r>
              <a:rPr lang="de-DE" sz="2250" dirty="0"/>
              <a:t>„Ausbeutung“, Geringschätzung von Autoren</a:t>
            </a:r>
          </a:p>
          <a:p>
            <a:endParaRPr lang="de-DE" sz="2250" dirty="0"/>
          </a:p>
          <a:p>
            <a:r>
              <a:rPr lang="de-DE" sz="2250" dirty="0"/>
              <a:t>Auffindbarkeit</a:t>
            </a:r>
          </a:p>
          <a:p>
            <a:pPr marL="0" indent="0">
              <a:buFont typeface="Arial" panose="020B0604020202020204" pitchFamily="34" charset="0"/>
              <a:buNone/>
            </a:pPr>
            <a:endParaRPr lang="de-DE" sz="2250" dirty="0"/>
          </a:p>
        </p:txBody>
      </p:sp>
      <p:sp>
        <p:nvSpPr>
          <p:cNvPr id="5" name="Fußzeilenplatzhalter 4">
            <a:extLst>
              <a:ext uri="{FF2B5EF4-FFF2-40B4-BE49-F238E27FC236}">
                <a16:creationId xmlns:a16="http://schemas.microsoft.com/office/drawing/2014/main" id="{2FDA9A59-9EE6-B201-8C02-5EF4A1D764D4}"/>
              </a:ext>
            </a:extLst>
          </p:cNvPr>
          <p:cNvSpPr>
            <a:spLocks noGrp="1"/>
          </p:cNvSpPr>
          <p:nvPr>
            <p:ph type="ftr" sz="quarter" idx="11"/>
          </p:nvPr>
        </p:nvSpPr>
        <p:spPr/>
        <p:txBody>
          <a:bodyPr/>
          <a:lstStyle/>
          <a:p>
            <a:r>
              <a:rPr lang="de-DE"/>
              <a:t>CC by 4.0 Johannes Philipp</a:t>
            </a:r>
          </a:p>
        </p:txBody>
      </p:sp>
    </p:spTree>
    <p:custDataLst>
      <p:tags r:id="rId1"/>
    </p:custDataLst>
    <p:extLst>
      <p:ext uri="{BB962C8B-B14F-4D97-AF65-F5344CB8AC3E}">
        <p14:creationId xmlns:p14="http://schemas.microsoft.com/office/powerpoint/2010/main" val="3787029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500"/>
                                        <p:tgtEl>
                                          <p:spTgt spid="12">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500"/>
                                        <p:tgtEl>
                                          <p:spTgt spid="12">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xEl>
                                              <p:pRg st="4" end="4"/>
                                            </p:txEl>
                                          </p:spTgt>
                                        </p:tgtEl>
                                        <p:attrNameLst>
                                          <p:attrName>style.visibility</p:attrName>
                                        </p:attrNameLst>
                                      </p:cBhvr>
                                      <p:to>
                                        <p:strVal val="visible"/>
                                      </p:to>
                                    </p:set>
                                    <p:animEffect transition="in" filter="fade">
                                      <p:cBhvr>
                                        <p:cTn id="24"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FCE3D8E9-8548-8A91-1A91-32D4570050CE}"/>
              </a:ext>
            </a:extLst>
          </p:cNvPr>
          <p:cNvSpPr>
            <a:spLocks noGrp="1"/>
          </p:cNvSpPr>
          <p:nvPr>
            <p:ph type="ftr" sz="quarter" idx="11"/>
          </p:nvPr>
        </p:nvSpPr>
        <p:spPr/>
        <p:txBody>
          <a:bodyPr/>
          <a:lstStyle/>
          <a:p>
            <a:r>
              <a:rPr lang="de-DE" dirty="0"/>
              <a:t>CC </a:t>
            </a:r>
            <a:r>
              <a:rPr lang="de-DE" dirty="0" err="1"/>
              <a:t>by</a:t>
            </a:r>
            <a:r>
              <a:rPr lang="de-DE" dirty="0"/>
              <a:t> 4.0 Johannes Philipp</a:t>
            </a:r>
          </a:p>
        </p:txBody>
      </p:sp>
      <p:sp>
        <p:nvSpPr>
          <p:cNvPr id="5" name="Foliennummernplatzhalter 4">
            <a:extLst>
              <a:ext uri="{FF2B5EF4-FFF2-40B4-BE49-F238E27FC236}">
                <a16:creationId xmlns:a16="http://schemas.microsoft.com/office/drawing/2014/main" id="{8D240202-091F-929D-05CE-3A67650CF048}"/>
              </a:ext>
            </a:extLst>
          </p:cNvPr>
          <p:cNvSpPr>
            <a:spLocks noGrp="1"/>
          </p:cNvSpPr>
          <p:nvPr>
            <p:ph type="sldNum" sz="quarter" idx="12"/>
          </p:nvPr>
        </p:nvSpPr>
        <p:spPr/>
        <p:txBody>
          <a:bodyPr/>
          <a:lstStyle/>
          <a:p>
            <a:fld id="{B682BD45-2FD7-4F87-9323-8C6A9F864956}" type="slidenum">
              <a:rPr lang="de-DE" smtClean="0"/>
              <a:t>3</a:t>
            </a:fld>
            <a:endParaRPr lang="de-DE"/>
          </a:p>
        </p:txBody>
      </p:sp>
      <p:pic>
        <p:nvPicPr>
          <p:cNvPr id="7" name="Grafik 6" descr="Ein Bild, das rot, Design enthält.&#10;&#10;Automatisch generierte Beschreibung">
            <a:extLst>
              <a:ext uri="{FF2B5EF4-FFF2-40B4-BE49-F238E27FC236}">
                <a16:creationId xmlns:a16="http://schemas.microsoft.com/office/drawing/2014/main" id="{CF2B4D31-66D3-B6DF-67B8-2F3EC0808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7241" y="974454"/>
            <a:ext cx="3617517" cy="4694825"/>
          </a:xfrm>
          <a:prstGeom prst="rect">
            <a:avLst/>
          </a:prstGeom>
        </p:spPr>
      </p:pic>
    </p:spTree>
    <p:extLst>
      <p:ext uri="{BB962C8B-B14F-4D97-AF65-F5344CB8AC3E}">
        <p14:creationId xmlns:p14="http://schemas.microsoft.com/office/powerpoint/2010/main" val="22593989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8D816-FE4A-4FA4-BC2A-4999BC94A8D0}"/>
              </a:ext>
            </a:extLst>
          </p:cNvPr>
          <p:cNvSpPr>
            <a:spLocks noGrp="1"/>
          </p:cNvSpPr>
          <p:nvPr>
            <p:ph type="title"/>
          </p:nvPr>
        </p:nvSpPr>
        <p:spPr>
          <a:xfrm>
            <a:off x="571499" y="748990"/>
            <a:ext cx="11049001" cy="802167"/>
          </a:xfrm>
        </p:spPr>
        <p:txBody>
          <a:bodyPr>
            <a:normAutofit/>
          </a:bodyPr>
          <a:lstStyle/>
          <a:p>
            <a:r>
              <a:rPr lang="de-DE" sz="5100" dirty="0">
                <a:latin typeface="Source Sans Pro" panose="020B0503030403020204" pitchFamily="34" charset="0"/>
                <a:ea typeface="Source Sans Pro" panose="020B0503030403020204" pitchFamily="34" charset="0"/>
              </a:rPr>
              <a:t>Wie findet man OER und „freie“ Inhalte? </a:t>
            </a:r>
          </a:p>
        </p:txBody>
      </p:sp>
      <p:sp>
        <p:nvSpPr>
          <p:cNvPr id="3" name="Inhaltsplatzhalter 2">
            <a:extLst>
              <a:ext uri="{FF2B5EF4-FFF2-40B4-BE49-F238E27FC236}">
                <a16:creationId xmlns:a16="http://schemas.microsoft.com/office/drawing/2014/main" id="{2F5BA476-6744-4EE9-A09A-EDB9A206901C}"/>
              </a:ext>
            </a:extLst>
          </p:cNvPr>
          <p:cNvSpPr>
            <a:spLocks noGrp="1"/>
          </p:cNvSpPr>
          <p:nvPr>
            <p:ph idx="1"/>
          </p:nvPr>
        </p:nvSpPr>
        <p:spPr>
          <a:xfrm>
            <a:off x="3949108" y="1680145"/>
            <a:ext cx="4293781" cy="2129171"/>
          </a:xfrm>
        </p:spPr>
        <p:txBody>
          <a:bodyPr>
            <a:normAutofit fontScale="92500"/>
          </a:bodyPr>
          <a:lstStyle/>
          <a:p>
            <a:r>
              <a:rPr lang="de-DE" sz="2250" dirty="0"/>
              <a:t>Suchmaschinen: Nutzungsrechte lassen sich als Suchfilter einstellen</a:t>
            </a:r>
          </a:p>
          <a:p>
            <a:r>
              <a:rPr lang="de-DE" sz="2250" dirty="0"/>
              <a:t>Wikipedia/Commons Wikimedia:</a:t>
            </a:r>
            <a:br>
              <a:rPr lang="de-DE" sz="2250" dirty="0"/>
            </a:br>
            <a:r>
              <a:rPr lang="de-DE" sz="2250" dirty="0"/>
              <a:t>Alles unter CC.</a:t>
            </a:r>
          </a:p>
          <a:p>
            <a:r>
              <a:rPr lang="de-DE" sz="2250" dirty="0"/>
              <a:t>OER-Portale: Anleitungen, Materialien und Linklisten</a:t>
            </a:r>
          </a:p>
          <a:p>
            <a:pPr marL="0" indent="0">
              <a:buNone/>
            </a:pPr>
            <a:endParaRPr lang="de-DE" sz="2250" dirty="0"/>
          </a:p>
          <a:p>
            <a:pPr marL="0" indent="0">
              <a:buNone/>
            </a:pPr>
            <a:endParaRPr lang="de-DE" sz="2250" dirty="0"/>
          </a:p>
        </p:txBody>
      </p:sp>
      <p:sp>
        <p:nvSpPr>
          <p:cNvPr id="4" name="Foliennummernplatzhalter 3">
            <a:extLst>
              <a:ext uri="{FF2B5EF4-FFF2-40B4-BE49-F238E27FC236}">
                <a16:creationId xmlns:a16="http://schemas.microsoft.com/office/drawing/2014/main" id="{75E0495A-4097-43DE-BFD9-8C2E17090E4A}"/>
              </a:ext>
            </a:extLst>
          </p:cNvPr>
          <p:cNvSpPr>
            <a:spLocks noGrp="1"/>
          </p:cNvSpPr>
          <p:nvPr>
            <p:ph type="sldNum" sz="quarter" idx="12"/>
          </p:nvPr>
        </p:nvSpPr>
        <p:spPr/>
        <p:txBody>
          <a:bodyPr/>
          <a:lstStyle/>
          <a:p>
            <a:fld id="{B682BD45-2FD7-4F87-9323-8C6A9F864956}" type="slidenum">
              <a:rPr lang="de-DE" smtClean="0"/>
              <a:t>30</a:t>
            </a:fld>
            <a:endParaRPr lang="de-DE"/>
          </a:p>
        </p:txBody>
      </p:sp>
      <p:pic>
        <p:nvPicPr>
          <p:cNvPr id="6" name="Grafik 5">
            <a:hlinkClick r:id="rId3"/>
            <a:extLst>
              <a:ext uri="{FF2B5EF4-FFF2-40B4-BE49-F238E27FC236}">
                <a16:creationId xmlns:a16="http://schemas.microsoft.com/office/drawing/2014/main" id="{BAA4F2B9-B7C8-433F-B728-948CDD7ADB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499" y="1678111"/>
            <a:ext cx="2587258" cy="1340550"/>
          </a:xfrm>
          <a:prstGeom prst="rect">
            <a:avLst/>
          </a:prstGeom>
        </p:spPr>
      </p:pic>
      <p:pic>
        <p:nvPicPr>
          <p:cNvPr id="8" name="Grafik 7" descr="Ein Bild, das ausgestaltet enthält.&#10;&#10;Automatisch generierte Beschreibung">
            <a:hlinkClick r:id="rId5"/>
            <a:extLst>
              <a:ext uri="{FF2B5EF4-FFF2-40B4-BE49-F238E27FC236}">
                <a16:creationId xmlns:a16="http://schemas.microsoft.com/office/drawing/2014/main" id="{A7E06AF0-1C27-49B2-8715-0D158EFAEA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7433" y="3619862"/>
            <a:ext cx="1885509" cy="1885509"/>
          </a:xfrm>
          <a:prstGeom prst="rect">
            <a:avLst/>
          </a:prstGeom>
        </p:spPr>
      </p:pic>
      <p:pic>
        <p:nvPicPr>
          <p:cNvPr id="7" name="Grafik 6">
            <a:hlinkClick r:id="rId7"/>
            <a:extLst>
              <a:ext uri="{FF2B5EF4-FFF2-40B4-BE49-F238E27FC236}">
                <a16:creationId xmlns:a16="http://schemas.microsoft.com/office/drawing/2014/main" id="{2D6EFB68-B150-4F32-946E-F9FD0D6A581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46039" y="1659279"/>
            <a:ext cx="2730159" cy="1084434"/>
          </a:xfrm>
          <a:prstGeom prst="rect">
            <a:avLst/>
          </a:prstGeom>
        </p:spPr>
      </p:pic>
      <p:pic>
        <p:nvPicPr>
          <p:cNvPr id="10" name="Grafik 9">
            <a:hlinkClick r:id="rId9"/>
            <a:extLst>
              <a:ext uri="{FF2B5EF4-FFF2-40B4-BE49-F238E27FC236}">
                <a16:creationId xmlns:a16="http://schemas.microsoft.com/office/drawing/2014/main" id="{18BB6231-F625-418F-A6D8-008C488FF84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46905" y="4194044"/>
            <a:ext cx="3529293" cy="1195780"/>
          </a:xfrm>
          <a:prstGeom prst="rect">
            <a:avLst/>
          </a:prstGeom>
        </p:spPr>
      </p:pic>
      <p:pic>
        <p:nvPicPr>
          <p:cNvPr id="12" name="Grafik 11">
            <a:hlinkClick r:id="rId11"/>
            <a:extLst>
              <a:ext uri="{FF2B5EF4-FFF2-40B4-BE49-F238E27FC236}">
                <a16:creationId xmlns:a16="http://schemas.microsoft.com/office/drawing/2014/main" id="{7C8F06DB-DF4C-44B6-BE8A-935C6DA4B5D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53244" y="4000602"/>
            <a:ext cx="1885508" cy="1885508"/>
          </a:xfrm>
          <a:prstGeom prst="rect">
            <a:avLst/>
          </a:prstGeom>
        </p:spPr>
      </p:pic>
      <p:sp>
        <p:nvSpPr>
          <p:cNvPr id="13" name="Textfeld 12">
            <a:extLst>
              <a:ext uri="{FF2B5EF4-FFF2-40B4-BE49-F238E27FC236}">
                <a16:creationId xmlns:a16="http://schemas.microsoft.com/office/drawing/2014/main" id="{F9F2EC4A-0BC2-401F-A3A4-78FB3C1DCF70}"/>
              </a:ext>
            </a:extLst>
          </p:cNvPr>
          <p:cNvSpPr txBox="1"/>
          <p:nvPr/>
        </p:nvSpPr>
        <p:spPr>
          <a:xfrm>
            <a:off x="571499" y="3018661"/>
            <a:ext cx="3276957" cy="369332"/>
          </a:xfrm>
          <a:prstGeom prst="rect">
            <a:avLst/>
          </a:prstGeom>
          <a:noFill/>
        </p:spPr>
        <p:txBody>
          <a:bodyPr wrap="square" rtlCol="0">
            <a:spAutoFit/>
          </a:bodyPr>
          <a:lstStyle/>
          <a:p>
            <a:r>
              <a:rPr lang="de-DE" dirty="0"/>
              <a:t>OER-Suchmaschinen und Portale</a:t>
            </a:r>
          </a:p>
        </p:txBody>
      </p:sp>
      <p:sp>
        <p:nvSpPr>
          <p:cNvPr id="14" name="Textfeld 13">
            <a:extLst>
              <a:ext uri="{FF2B5EF4-FFF2-40B4-BE49-F238E27FC236}">
                <a16:creationId xmlns:a16="http://schemas.microsoft.com/office/drawing/2014/main" id="{588D247A-E819-4BA4-BF6A-D6AA57D38680}"/>
              </a:ext>
            </a:extLst>
          </p:cNvPr>
          <p:cNvSpPr txBox="1"/>
          <p:nvPr/>
        </p:nvSpPr>
        <p:spPr>
          <a:xfrm>
            <a:off x="933006" y="5516778"/>
            <a:ext cx="2107906" cy="369332"/>
          </a:xfrm>
          <a:prstGeom prst="rect">
            <a:avLst/>
          </a:prstGeom>
          <a:noFill/>
        </p:spPr>
        <p:txBody>
          <a:bodyPr wrap="square" rtlCol="0">
            <a:spAutoFit/>
          </a:bodyPr>
          <a:lstStyle/>
          <a:p>
            <a:r>
              <a:rPr lang="de-DE" dirty="0"/>
              <a:t>Alles unter CC </a:t>
            </a:r>
            <a:r>
              <a:rPr lang="de-DE" dirty="0" err="1"/>
              <a:t>by-sa</a:t>
            </a:r>
            <a:endParaRPr lang="de-DE" dirty="0"/>
          </a:p>
        </p:txBody>
      </p:sp>
      <p:sp>
        <p:nvSpPr>
          <p:cNvPr id="15" name="Textfeld 14">
            <a:extLst>
              <a:ext uri="{FF2B5EF4-FFF2-40B4-BE49-F238E27FC236}">
                <a16:creationId xmlns:a16="http://schemas.microsoft.com/office/drawing/2014/main" id="{72C0547F-2816-441B-981E-C8BB7A87D0BD}"/>
              </a:ext>
            </a:extLst>
          </p:cNvPr>
          <p:cNvSpPr txBox="1"/>
          <p:nvPr/>
        </p:nvSpPr>
        <p:spPr>
          <a:xfrm>
            <a:off x="8706168" y="2782669"/>
            <a:ext cx="3009900" cy="646331"/>
          </a:xfrm>
          <a:prstGeom prst="rect">
            <a:avLst/>
          </a:prstGeom>
          <a:noFill/>
        </p:spPr>
        <p:txBody>
          <a:bodyPr wrap="square" rtlCol="0">
            <a:spAutoFit/>
          </a:bodyPr>
          <a:lstStyle/>
          <a:p>
            <a:r>
              <a:rPr lang="de-DE" dirty="0"/>
              <a:t>Gute Anleitung zum Finden von OER</a:t>
            </a:r>
          </a:p>
        </p:txBody>
      </p:sp>
      <p:sp>
        <p:nvSpPr>
          <p:cNvPr id="16" name="Textfeld 15">
            <a:extLst>
              <a:ext uri="{FF2B5EF4-FFF2-40B4-BE49-F238E27FC236}">
                <a16:creationId xmlns:a16="http://schemas.microsoft.com/office/drawing/2014/main" id="{79EEE4E5-ADAF-4388-959D-4D256DE0F142}"/>
              </a:ext>
            </a:extLst>
          </p:cNvPr>
          <p:cNvSpPr txBox="1"/>
          <p:nvPr/>
        </p:nvSpPr>
        <p:spPr>
          <a:xfrm>
            <a:off x="8046905" y="5389824"/>
            <a:ext cx="3573595" cy="646331"/>
          </a:xfrm>
          <a:prstGeom prst="rect">
            <a:avLst/>
          </a:prstGeom>
          <a:noFill/>
        </p:spPr>
        <p:txBody>
          <a:bodyPr wrap="square" rtlCol="0">
            <a:spAutoFit/>
          </a:bodyPr>
          <a:lstStyle/>
          <a:p>
            <a:r>
              <a:rPr lang="de-DE" dirty="0"/>
              <a:t>Nutzungsrechte in der Bildersuche als Filter einstellbar</a:t>
            </a:r>
          </a:p>
        </p:txBody>
      </p:sp>
      <p:sp>
        <p:nvSpPr>
          <p:cNvPr id="5" name="Fußzeilenplatzhalter 4">
            <a:extLst>
              <a:ext uri="{FF2B5EF4-FFF2-40B4-BE49-F238E27FC236}">
                <a16:creationId xmlns:a16="http://schemas.microsoft.com/office/drawing/2014/main" id="{AA2EBAA1-414C-09D7-8AED-FC8F8B52E2FF}"/>
              </a:ext>
            </a:extLst>
          </p:cNvPr>
          <p:cNvSpPr>
            <a:spLocks noGrp="1"/>
          </p:cNvSpPr>
          <p:nvPr>
            <p:ph type="ftr" sz="quarter" idx="11"/>
          </p:nvPr>
        </p:nvSpPr>
        <p:spPr/>
        <p:txBody>
          <a:bodyPr/>
          <a:lstStyle/>
          <a:p>
            <a:r>
              <a:rPr lang="de-DE"/>
              <a:t>CC by 4.0 Johannes Philipp</a:t>
            </a:r>
          </a:p>
        </p:txBody>
      </p:sp>
    </p:spTree>
    <p:custDataLst>
      <p:tags r:id="rId1"/>
    </p:custDataLst>
    <p:extLst>
      <p:ext uri="{BB962C8B-B14F-4D97-AF65-F5344CB8AC3E}">
        <p14:creationId xmlns:p14="http://schemas.microsoft.com/office/powerpoint/2010/main" val="9165026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8D816-FE4A-4FA4-BC2A-4999BC94A8D0}"/>
              </a:ext>
            </a:extLst>
          </p:cNvPr>
          <p:cNvSpPr>
            <a:spLocks noGrp="1"/>
          </p:cNvSpPr>
          <p:nvPr>
            <p:ph type="title"/>
          </p:nvPr>
        </p:nvSpPr>
        <p:spPr>
          <a:xfrm>
            <a:off x="838200" y="804421"/>
            <a:ext cx="10515600" cy="1833414"/>
          </a:xfrm>
        </p:spPr>
        <p:txBody>
          <a:bodyPr>
            <a:normAutofit/>
          </a:bodyPr>
          <a:lstStyle/>
          <a:p>
            <a:r>
              <a:rPr lang="de-DE" sz="5100" dirty="0">
                <a:latin typeface="Source Sans Pro" panose="020B0503030403020204" pitchFamily="34" charset="0"/>
                <a:ea typeface="Source Sans Pro" panose="020B0503030403020204" pitchFamily="34" charset="0"/>
              </a:rPr>
              <a:t>Wie erstellt und publiziert man eigene</a:t>
            </a:r>
            <a:br>
              <a:rPr lang="de-DE" sz="5100" dirty="0">
                <a:latin typeface="Source Sans Pro" panose="020B0503030403020204" pitchFamily="34" charset="0"/>
                <a:ea typeface="Source Sans Pro" panose="020B0503030403020204" pitchFamily="34" charset="0"/>
              </a:rPr>
            </a:br>
            <a:r>
              <a:rPr lang="de-DE" sz="5100" dirty="0">
                <a:latin typeface="Source Sans Pro" panose="020B0503030403020204" pitchFamily="34" charset="0"/>
                <a:ea typeface="Source Sans Pro" panose="020B0503030403020204" pitchFamily="34" charset="0"/>
              </a:rPr>
              <a:t>OER bzw. CC-Materialien?</a:t>
            </a:r>
          </a:p>
        </p:txBody>
      </p:sp>
      <p:sp>
        <p:nvSpPr>
          <p:cNvPr id="3" name="Inhaltsplatzhalter 2">
            <a:extLst>
              <a:ext uri="{FF2B5EF4-FFF2-40B4-BE49-F238E27FC236}">
                <a16:creationId xmlns:a16="http://schemas.microsoft.com/office/drawing/2014/main" id="{2F5BA476-6744-4EE9-A09A-EDB9A206901C}"/>
              </a:ext>
            </a:extLst>
          </p:cNvPr>
          <p:cNvSpPr>
            <a:spLocks noGrp="1"/>
          </p:cNvSpPr>
          <p:nvPr>
            <p:ph idx="1"/>
          </p:nvPr>
        </p:nvSpPr>
        <p:spPr>
          <a:xfrm>
            <a:off x="838200" y="2721935"/>
            <a:ext cx="10515600" cy="3466214"/>
          </a:xfrm>
        </p:spPr>
        <p:txBody>
          <a:bodyPr>
            <a:normAutofit/>
          </a:bodyPr>
          <a:lstStyle/>
          <a:p>
            <a:pPr marL="0" indent="0">
              <a:buNone/>
            </a:pPr>
            <a:r>
              <a:rPr lang="de-DE" sz="2250" dirty="0"/>
              <a:t>Für alle Inhalte/Materialien, die man nicht zu 100% selbst erstellen kann:</a:t>
            </a:r>
          </a:p>
          <a:p>
            <a:pPr lvl="1"/>
            <a:r>
              <a:rPr lang="de-DE" sz="1850" dirty="0"/>
              <a:t>Material mit CC- oder anderer „freier“ Lizenz suchen.</a:t>
            </a:r>
          </a:p>
          <a:p>
            <a:pPr lvl="1"/>
            <a:r>
              <a:rPr lang="de-DE" sz="1850" dirty="0"/>
              <a:t>Im Zweifel oder bei „normalem“ Urheberrecht: Genehmigung (schriftlich) einholen.</a:t>
            </a:r>
          </a:p>
          <a:p>
            <a:pPr lvl="1"/>
            <a:r>
              <a:rPr lang="de-DE" sz="1850" dirty="0"/>
              <a:t>Quelle immer genau angeben.</a:t>
            </a:r>
          </a:p>
          <a:p>
            <a:pPr marL="0" indent="0">
              <a:buNone/>
            </a:pPr>
            <a:r>
              <a:rPr lang="de-DE" sz="2250" dirty="0"/>
              <a:t>Bei Angaben über und Fotos von Personen: Datenschutz und Persönlichkeitsrechte beachten!</a:t>
            </a:r>
          </a:p>
          <a:p>
            <a:pPr marL="0" indent="0">
              <a:buNone/>
            </a:pPr>
            <a:r>
              <a:rPr lang="de-DE" sz="2250" dirty="0"/>
              <a:t>Lizenz für eigene Veröffentlichung festlegen:                       oder</a:t>
            </a:r>
          </a:p>
          <a:p>
            <a:pPr marL="0" indent="0">
              <a:buNone/>
            </a:pPr>
            <a:r>
              <a:rPr lang="de-DE" sz="2250" dirty="0"/>
              <a:t>Bei umfangreicheren Werken: Impressum</a:t>
            </a:r>
          </a:p>
          <a:p>
            <a:pPr marL="0" indent="0">
              <a:buNone/>
            </a:pPr>
            <a:r>
              <a:rPr lang="de-DE" sz="2250" dirty="0"/>
              <a:t>Sehr gute Anleitung: </a:t>
            </a:r>
            <a:r>
              <a:rPr lang="de-DE" sz="2250" dirty="0">
                <a:hlinkClick r:id="rId3"/>
              </a:rPr>
              <a:t>https://oer.alp.dillingen.de/course/view.php?id=19</a:t>
            </a:r>
            <a:endParaRPr lang="de-DE" sz="2250" dirty="0"/>
          </a:p>
          <a:p>
            <a:pPr marL="0" indent="0">
              <a:buNone/>
            </a:pPr>
            <a:endParaRPr lang="de-DE" sz="2250" dirty="0"/>
          </a:p>
          <a:p>
            <a:pPr marL="0" indent="0">
              <a:buNone/>
            </a:pPr>
            <a:endParaRPr lang="de-DE" sz="2250" dirty="0"/>
          </a:p>
          <a:p>
            <a:pPr marL="0" indent="0">
              <a:buNone/>
            </a:pPr>
            <a:endParaRPr lang="de-DE" sz="2250" dirty="0"/>
          </a:p>
        </p:txBody>
      </p:sp>
      <p:sp>
        <p:nvSpPr>
          <p:cNvPr id="4" name="Foliennummernplatzhalter 3">
            <a:extLst>
              <a:ext uri="{FF2B5EF4-FFF2-40B4-BE49-F238E27FC236}">
                <a16:creationId xmlns:a16="http://schemas.microsoft.com/office/drawing/2014/main" id="{75E0495A-4097-43DE-BFD9-8C2E17090E4A}"/>
              </a:ext>
            </a:extLst>
          </p:cNvPr>
          <p:cNvSpPr>
            <a:spLocks noGrp="1"/>
          </p:cNvSpPr>
          <p:nvPr>
            <p:ph type="sldNum" sz="quarter" idx="12"/>
          </p:nvPr>
        </p:nvSpPr>
        <p:spPr/>
        <p:txBody>
          <a:bodyPr/>
          <a:lstStyle/>
          <a:p>
            <a:fld id="{B682BD45-2FD7-4F87-9323-8C6A9F864956}" type="slidenum">
              <a:rPr lang="de-DE" smtClean="0"/>
              <a:t>31</a:t>
            </a:fld>
            <a:endParaRPr lang="de-DE"/>
          </a:p>
        </p:txBody>
      </p:sp>
      <p:pic>
        <p:nvPicPr>
          <p:cNvPr id="10" name="Grafik 9">
            <a:extLst>
              <a:ext uri="{FF2B5EF4-FFF2-40B4-BE49-F238E27FC236}">
                <a16:creationId xmlns:a16="http://schemas.microsoft.com/office/drawing/2014/main" id="{9D238838-44E2-47BB-8E25-9E73F56878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3735" y="5302345"/>
            <a:ext cx="736930" cy="885804"/>
          </a:xfrm>
          <a:prstGeom prst="rect">
            <a:avLst/>
          </a:prstGeom>
        </p:spPr>
      </p:pic>
      <p:pic>
        <p:nvPicPr>
          <p:cNvPr id="11" name="Grafik 10" descr="Ein Bild, das Text, ClipArt enthält.&#10;&#10;Automatisch generierte Beschreibung">
            <a:extLst>
              <a:ext uri="{FF2B5EF4-FFF2-40B4-BE49-F238E27FC236}">
                <a16:creationId xmlns:a16="http://schemas.microsoft.com/office/drawing/2014/main" id="{F786462E-3D4C-4410-8424-A662799E35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2561" y="4835743"/>
            <a:ext cx="1227411" cy="429442"/>
          </a:xfrm>
          <a:prstGeom prst="rect">
            <a:avLst/>
          </a:prstGeom>
        </p:spPr>
      </p:pic>
      <p:pic>
        <p:nvPicPr>
          <p:cNvPr id="13" name="Grafik 12" descr="Ein Bild, das Text, ClipArt enthält.&#10;&#10;Automatisch generierte Beschreibung">
            <a:extLst>
              <a:ext uri="{FF2B5EF4-FFF2-40B4-BE49-F238E27FC236}">
                <a16:creationId xmlns:a16="http://schemas.microsoft.com/office/drawing/2014/main" id="{F5CEA9EB-9094-45C4-B39D-C8659DE16C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89289" y="4835743"/>
            <a:ext cx="1227411" cy="429442"/>
          </a:xfrm>
          <a:prstGeom prst="rect">
            <a:avLst/>
          </a:prstGeom>
        </p:spPr>
      </p:pic>
      <p:sp>
        <p:nvSpPr>
          <p:cNvPr id="5" name="Fußzeilenplatzhalter 4">
            <a:extLst>
              <a:ext uri="{FF2B5EF4-FFF2-40B4-BE49-F238E27FC236}">
                <a16:creationId xmlns:a16="http://schemas.microsoft.com/office/drawing/2014/main" id="{B0C533A9-9CF9-C23E-F4AE-5EE7AE84A552}"/>
              </a:ext>
            </a:extLst>
          </p:cNvPr>
          <p:cNvSpPr>
            <a:spLocks noGrp="1"/>
          </p:cNvSpPr>
          <p:nvPr>
            <p:ph type="ftr" sz="quarter" idx="11"/>
          </p:nvPr>
        </p:nvSpPr>
        <p:spPr/>
        <p:txBody>
          <a:bodyPr/>
          <a:lstStyle/>
          <a:p>
            <a:r>
              <a:rPr lang="de-DE"/>
              <a:t>CC by 4.0 Johannes Philipp</a:t>
            </a:r>
          </a:p>
        </p:txBody>
      </p:sp>
    </p:spTree>
    <p:custDataLst>
      <p:tags r:id="rId1"/>
    </p:custDataLst>
    <p:extLst>
      <p:ext uri="{BB962C8B-B14F-4D97-AF65-F5344CB8AC3E}">
        <p14:creationId xmlns:p14="http://schemas.microsoft.com/office/powerpoint/2010/main" val="3094277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8D816-FE4A-4FA4-BC2A-4999BC94A8D0}"/>
              </a:ext>
            </a:extLst>
          </p:cNvPr>
          <p:cNvSpPr>
            <a:spLocks noGrp="1"/>
          </p:cNvSpPr>
          <p:nvPr>
            <p:ph type="title"/>
          </p:nvPr>
        </p:nvSpPr>
        <p:spPr/>
        <p:txBody>
          <a:bodyPr>
            <a:normAutofit/>
          </a:bodyPr>
          <a:lstStyle/>
          <a:p>
            <a:r>
              <a:rPr lang="de-DE" sz="5100" dirty="0">
                <a:latin typeface="Source Sans Pro" panose="020B0503030403020204" pitchFamily="34" charset="0"/>
                <a:ea typeface="Source Sans Pro" panose="020B0503030403020204" pitchFamily="34" charset="0"/>
              </a:rPr>
              <a:t>Wie gibt man Quellen richtig an?</a:t>
            </a:r>
          </a:p>
        </p:txBody>
      </p:sp>
      <p:sp>
        <p:nvSpPr>
          <p:cNvPr id="3" name="Inhaltsplatzhalter 2">
            <a:extLst>
              <a:ext uri="{FF2B5EF4-FFF2-40B4-BE49-F238E27FC236}">
                <a16:creationId xmlns:a16="http://schemas.microsoft.com/office/drawing/2014/main" id="{2F5BA476-6744-4EE9-A09A-EDB9A206901C}"/>
              </a:ext>
            </a:extLst>
          </p:cNvPr>
          <p:cNvSpPr>
            <a:spLocks noGrp="1"/>
          </p:cNvSpPr>
          <p:nvPr>
            <p:ph idx="1"/>
          </p:nvPr>
        </p:nvSpPr>
        <p:spPr>
          <a:xfrm>
            <a:off x="838200" y="1825626"/>
            <a:ext cx="2170814" cy="439110"/>
          </a:xfrm>
        </p:spPr>
        <p:txBody>
          <a:bodyPr>
            <a:normAutofit/>
          </a:bodyPr>
          <a:lstStyle/>
          <a:p>
            <a:pPr marL="0" indent="0">
              <a:buNone/>
            </a:pPr>
            <a:r>
              <a:rPr lang="de-DE" sz="2250" dirty="0"/>
              <a:t>Die TULLU-Regel</a:t>
            </a:r>
          </a:p>
          <a:p>
            <a:pPr marL="0" indent="0">
              <a:buNone/>
            </a:pPr>
            <a:endParaRPr lang="de-DE" sz="2250" dirty="0"/>
          </a:p>
          <a:p>
            <a:pPr marL="0" indent="0">
              <a:buNone/>
            </a:pPr>
            <a:endParaRPr lang="de-DE" sz="2250" dirty="0"/>
          </a:p>
        </p:txBody>
      </p:sp>
      <p:sp>
        <p:nvSpPr>
          <p:cNvPr id="4" name="Foliennummernplatzhalter 3">
            <a:extLst>
              <a:ext uri="{FF2B5EF4-FFF2-40B4-BE49-F238E27FC236}">
                <a16:creationId xmlns:a16="http://schemas.microsoft.com/office/drawing/2014/main" id="{75E0495A-4097-43DE-BFD9-8C2E17090E4A}"/>
              </a:ext>
            </a:extLst>
          </p:cNvPr>
          <p:cNvSpPr>
            <a:spLocks noGrp="1"/>
          </p:cNvSpPr>
          <p:nvPr>
            <p:ph type="sldNum" sz="quarter" idx="12"/>
          </p:nvPr>
        </p:nvSpPr>
        <p:spPr/>
        <p:txBody>
          <a:bodyPr/>
          <a:lstStyle/>
          <a:p>
            <a:fld id="{B682BD45-2FD7-4F87-9323-8C6A9F864956}" type="slidenum">
              <a:rPr lang="de-DE" smtClean="0"/>
              <a:t>32</a:t>
            </a:fld>
            <a:endParaRPr lang="de-DE"/>
          </a:p>
        </p:txBody>
      </p:sp>
      <p:pic>
        <p:nvPicPr>
          <p:cNvPr id="6" name="Grafik 5">
            <a:extLst>
              <a:ext uri="{FF2B5EF4-FFF2-40B4-BE49-F238E27FC236}">
                <a16:creationId xmlns:a16="http://schemas.microsoft.com/office/drawing/2014/main" id="{08F03D2D-9F4F-40DB-9752-53ABC860E5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73" y="1825625"/>
            <a:ext cx="3926867" cy="4352069"/>
          </a:xfrm>
          <a:prstGeom prst="rect">
            <a:avLst/>
          </a:prstGeom>
        </p:spPr>
      </p:pic>
      <p:pic>
        <p:nvPicPr>
          <p:cNvPr id="7" name="Onlinemedien 6" title="Bilder unter freier Lizenz nutzen – weit verbreitete Fehler und wie man sie vermeidet">
            <a:hlinkClick r:id="" action="ppaction://media"/>
            <a:extLst>
              <a:ext uri="{FF2B5EF4-FFF2-40B4-BE49-F238E27FC236}">
                <a16:creationId xmlns:a16="http://schemas.microsoft.com/office/drawing/2014/main" id="{0FA9F693-0A05-42AE-8B6C-9C1FAE5A9C0E}"/>
              </a:ext>
            </a:extLst>
          </p:cNvPr>
          <p:cNvPicPr>
            <a:picLocks noRot="1" noChangeAspect="1"/>
          </p:cNvPicPr>
          <p:nvPr>
            <a:videoFile r:link="rId2"/>
          </p:nvPr>
        </p:nvPicPr>
        <p:blipFill>
          <a:blip r:embed="rId5"/>
          <a:stretch>
            <a:fillRect/>
          </a:stretch>
        </p:blipFill>
        <p:spPr>
          <a:xfrm>
            <a:off x="7994797" y="2956704"/>
            <a:ext cx="3351027" cy="2513270"/>
          </a:xfrm>
          <a:prstGeom prst="rect">
            <a:avLst/>
          </a:prstGeom>
        </p:spPr>
      </p:pic>
      <p:sp>
        <p:nvSpPr>
          <p:cNvPr id="8" name="Textfeld 7">
            <a:extLst>
              <a:ext uri="{FF2B5EF4-FFF2-40B4-BE49-F238E27FC236}">
                <a16:creationId xmlns:a16="http://schemas.microsoft.com/office/drawing/2014/main" id="{C1A47465-B0E6-4902-832C-2E037C52A252}"/>
              </a:ext>
            </a:extLst>
          </p:cNvPr>
          <p:cNvSpPr txBox="1"/>
          <p:nvPr/>
        </p:nvSpPr>
        <p:spPr>
          <a:xfrm>
            <a:off x="7485321" y="1825625"/>
            <a:ext cx="4369981" cy="1131079"/>
          </a:xfrm>
          <a:prstGeom prst="rect">
            <a:avLst/>
          </a:prstGeom>
          <a:noFill/>
        </p:spPr>
        <p:txBody>
          <a:bodyPr wrap="square" rtlCol="0">
            <a:spAutoFit/>
          </a:bodyPr>
          <a:lstStyle/>
          <a:p>
            <a:pPr algn="ctr"/>
            <a:r>
              <a:rPr lang="de-DE" sz="2250" dirty="0"/>
              <a:t>Bilder unter freier Lizenz nutzen – weit verbreitete Fehler und wie man sie vermeidet</a:t>
            </a:r>
          </a:p>
        </p:txBody>
      </p:sp>
      <p:sp>
        <p:nvSpPr>
          <p:cNvPr id="9" name="Textfeld 8">
            <a:extLst>
              <a:ext uri="{FF2B5EF4-FFF2-40B4-BE49-F238E27FC236}">
                <a16:creationId xmlns:a16="http://schemas.microsoft.com/office/drawing/2014/main" id="{BAD1697A-B416-4549-84C1-C4BA397C0757}"/>
              </a:ext>
            </a:extLst>
          </p:cNvPr>
          <p:cNvSpPr txBox="1"/>
          <p:nvPr/>
        </p:nvSpPr>
        <p:spPr>
          <a:xfrm>
            <a:off x="8547652" y="5469974"/>
            <a:ext cx="3058430" cy="584775"/>
          </a:xfrm>
          <a:prstGeom prst="rect">
            <a:avLst/>
          </a:prstGeom>
          <a:noFill/>
        </p:spPr>
        <p:txBody>
          <a:bodyPr wrap="square" rtlCol="0">
            <a:spAutoFit/>
          </a:bodyPr>
          <a:lstStyle/>
          <a:p>
            <a:r>
              <a:rPr lang="de-DE" sz="800" dirty="0"/>
              <a:t>Video von Blanche Fabri, Melanie </a:t>
            </a:r>
            <a:r>
              <a:rPr lang="de-DE" sz="800" dirty="0" err="1"/>
              <a:t>Kolkmann</a:t>
            </a:r>
            <a:r>
              <a:rPr lang="de-DE" sz="800" dirty="0"/>
              <a:t>, Tessa </a:t>
            </a:r>
            <a:r>
              <a:rPr lang="de-DE" sz="800" dirty="0" err="1"/>
              <a:t>Moje</a:t>
            </a:r>
            <a:r>
              <a:rPr lang="de-DE" sz="800" dirty="0"/>
              <a:t>, </a:t>
            </a:r>
            <a:r>
              <a:rPr lang="de-DE" sz="800" dirty="0" err="1"/>
              <a:t>Jöran</a:t>
            </a:r>
            <a:r>
              <a:rPr lang="de-DE" sz="800" dirty="0"/>
              <a:t> </a:t>
            </a:r>
            <a:r>
              <a:rPr lang="de-DE" sz="800" dirty="0" err="1"/>
              <a:t>Muuß-Merholz</a:t>
            </a:r>
            <a:r>
              <a:rPr lang="de-DE" sz="800" dirty="0"/>
              <a:t> für </a:t>
            </a:r>
            <a:r>
              <a:rPr lang="de-DE" sz="800" dirty="0">
                <a:hlinkClick r:id="rId6"/>
              </a:rPr>
              <a:t>open-educational-resources.de </a:t>
            </a:r>
            <a:r>
              <a:rPr lang="de-DE" sz="800" dirty="0"/>
              <a:t>– Transferstelle für OER unter einer </a:t>
            </a:r>
            <a:r>
              <a:rPr lang="de-DE" sz="800" dirty="0">
                <a:hlinkClick r:id="rId7"/>
              </a:rPr>
              <a:t>Creative Commons Namensnennung 4.0 International Lizenz</a:t>
            </a:r>
            <a:r>
              <a:rPr lang="de-DE" sz="800" dirty="0"/>
              <a:t> via YouTube </a:t>
            </a:r>
            <a:r>
              <a:rPr lang="de-DE" sz="800" dirty="0">
                <a:hlinkClick r:id="rId8"/>
              </a:rPr>
              <a:t>https://youtu.be/8A0CgS66iE0</a:t>
            </a:r>
            <a:r>
              <a:rPr lang="de-DE" sz="800" dirty="0"/>
              <a:t> 	</a:t>
            </a:r>
          </a:p>
        </p:txBody>
      </p:sp>
      <p:pic>
        <p:nvPicPr>
          <p:cNvPr id="11" name="Grafik 10">
            <a:extLst>
              <a:ext uri="{FF2B5EF4-FFF2-40B4-BE49-F238E27FC236}">
                <a16:creationId xmlns:a16="http://schemas.microsoft.com/office/drawing/2014/main" id="{3A502A3B-72AC-499E-B65C-49FCAD689C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94797" y="5525552"/>
            <a:ext cx="615803" cy="216930"/>
          </a:xfrm>
          <a:prstGeom prst="rect">
            <a:avLst/>
          </a:prstGeom>
        </p:spPr>
      </p:pic>
      <p:grpSp>
        <p:nvGrpSpPr>
          <p:cNvPr id="26" name="Gruppieren 25">
            <a:extLst>
              <a:ext uri="{FF2B5EF4-FFF2-40B4-BE49-F238E27FC236}">
                <a16:creationId xmlns:a16="http://schemas.microsoft.com/office/drawing/2014/main" id="{08B0E9E7-93CD-4E28-BC31-9225414269F9}"/>
              </a:ext>
            </a:extLst>
          </p:cNvPr>
          <p:cNvGrpSpPr/>
          <p:nvPr/>
        </p:nvGrpSpPr>
        <p:grpSpPr>
          <a:xfrm>
            <a:off x="224880" y="3062176"/>
            <a:ext cx="2996785" cy="2992573"/>
            <a:chOff x="224880" y="3062176"/>
            <a:chExt cx="2996785" cy="2992573"/>
          </a:xfrm>
        </p:grpSpPr>
        <p:sp>
          <p:nvSpPr>
            <p:cNvPr id="13" name="Ellipse 12">
              <a:extLst>
                <a:ext uri="{FF2B5EF4-FFF2-40B4-BE49-F238E27FC236}">
                  <a16:creationId xmlns:a16="http://schemas.microsoft.com/office/drawing/2014/main" id="{FA127EA0-A2DC-4ABF-B401-754B69748B8E}"/>
                </a:ext>
              </a:extLst>
            </p:cNvPr>
            <p:cNvSpPr/>
            <p:nvPr/>
          </p:nvSpPr>
          <p:spPr>
            <a:xfrm>
              <a:off x="224880" y="3062176"/>
              <a:ext cx="2684961" cy="2907303"/>
            </a:xfrm>
            <a:prstGeom prst="ellipse">
              <a:avLst/>
            </a:prstGeom>
            <a:solidFill>
              <a:schemeClr val="accent6">
                <a:lumMod val="20000"/>
                <a:lumOff val="80000"/>
              </a:schemeClr>
            </a:solidFill>
            <a:ln w="762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2" name="Textfeld 11">
              <a:extLst>
                <a:ext uri="{FF2B5EF4-FFF2-40B4-BE49-F238E27FC236}">
                  <a16:creationId xmlns:a16="http://schemas.microsoft.com/office/drawing/2014/main" id="{D416B15B-5182-4B11-A9A0-7E1F6EE6AB41}"/>
                </a:ext>
              </a:extLst>
            </p:cNvPr>
            <p:cNvSpPr txBox="1"/>
            <p:nvPr/>
          </p:nvSpPr>
          <p:spPr>
            <a:xfrm>
              <a:off x="600681" y="3429000"/>
              <a:ext cx="2052084" cy="2246769"/>
            </a:xfrm>
            <a:prstGeom prst="rect">
              <a:avLst/>
            </a:prstGeom>
            <a:noFill/>
          </p:spPr>
          <p:txBody>
            <a:bodyPr wrap="square" rtlCol="0">
              <a:spAutoFit/>
            </a:bodyPr>
            <a:lstStyle/>
            <a:p>
              <a:r>
                <a:rPr lang="de-DE" sz="1400" dirty="0"/>
                <a:t>Grafik von Julia Eggestein nach einem Konzept von Sonja </a:t>
              </a:r>
              <a:r>
                <a:rPr lang="de-DE" sz="1400" dirty="0" err="1"/>
                <a:t>Borski</a:t>
              </a:r>
              <a:r>
                <a:rPr lang="de-DE" sz="1400" dirty="0"/>
                <a:t> und </a:t>
              </a:r>
              <a:r>
                <a:rPr lang="de-DE" sz="1400" dirty="0" err="1"/>
                <a:t>Jöran</a:t>
              </a:r>
              <a:r>
                <a:rPr lang="de-DE" sz="1400" dirty="0"/>
                <a:t> </a:t>
              </a:r>
              <a:r>
                <a:rPr lang="de-DE" sz="1400" dirty="0" err="1"/>
                <a:t>Muuß-Merholz</a:t>
              </a:r>
              <a:r>
                <a:rPr lang="de-DE" sz="1400" dirty="0"/>
                <a:t> für </a:t>
              </a:r>
              <a:r>
                <a:rPr lang="de-DE" sz="1400" dirty="0" err="1"/>
                <a:t>OERinfo</a:t>
              </a:r>
              <a:r>
                <a:rPr lang="de-DE" sz="1400" dirty="0"/>
                <a:t> – Informationsstelle OER (</a:t>
              </a:r>
              <a:r>
                <a:rPr lang="de-DE" sz="1400" dirty="0">
                  <a:hlinkClick r:id="rId10"/>
                </a:rPr>
                <a:t>www.o-e-r.de</a:t>
              </a:r>
              <a:r>
                <a:rPr lang="de-DE" sz="1400" dirty="0"/>
                <a:t>) unter CC BY 4.0 Lizenz </a:t>
              </a:r>
              <a:r>
                <a:rPr lang="de-DE" sz="1400" dirty="0">
                  <a:hlinkClick r:id="rId11"/>
                </a:rPr>
                <a:t>https://creativecommons.org/licenses/by/4.0/</a:t>
              </a:r>
              <a:r>
                <a:rPr lang="de-DE" sz="1400" dirty="0"/>
                <a:t> </a:t>
              </a:r>
            </a:p>
          </p:txBody>
        </p:sp>
        <p:cxnSp>
          <p:nvCxnSpPr>
            <p:cNvPr id="24" name="Gerade Verbindung mit Pfeil 23">
              <a:extLst>
                <a:ext uri="{FF2B5EF4-FFF2-40B4-BE49-F238E27FC236}">
                  <a16:creationId xmlns:a16="http://schemas.microsoft.com/office/drawing/2014/main" id="{9D1B94A9-9DF4-4512-8B4C-088A54024BA7}"/>
                </a:ext>
              </a:extLst>
            </p:cNvPr>
            <p:cNvCxnSpPr>
              <a:cxnSpLocks/>
            </p:cNvCxnSpPr>
            <p:nvPr/>
          </p:nvCxnSpPr>
          <p:spPr>
            <a:xfrm flipH="1" flipV="1">
              <a:off x="2562464" y="5525552"/>
              <a:ext cx="659201" cy="529197"/>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5" name="Fußzeilenplatzhalter 4">
            <a:extLst>
              <a:ext uri="{FF2B5EF4-FFF2-40B4-BE49-F238E27FC236}">
                <a16:creationId xmlns:a16="http://schemas.microsoft.com/office/drawing/2014/main" id="{228E6719-EE8E-F81D-FDAF-3344A815B5EB}"/>
              </a:ext>
            </a:extLst>
          </p:cNvPr>
          <p:cNvSpPr>
            <a:spLocks noGrp="1"/>
          </p:cNvSpPr>
          <p:nvPr>
            <p:ph type="ftr" sz="quarter" idx="11"/>
          </p:nvPr>
        </p:nvSpPr>
        <p:spPr/>
        <p:txBody>
          <a:bodyPr/>
          <a:lstStyle/>
          <a:p>
            <a:r>
              <a:rPr lang="de-DE"/>
              <a:t>CC by 4.0 Johannes Philipp</a:t>
            </a:r>
          </a:p>
        </p:txBody>
      </p:sp>
    </p:spTree>
    <p:custDataLst>
      <p:tags r:id="rId1"/>
    </p:custDataLst>
    <p:extLst>
      <p:ext uri="{BB962C8B-B14F-4D97-AF65-F5344CB8AC3E}">
        <p14:creationId xmlns:p14="http://schemas.microsoft.com/office/powerpoint/2010/main" val="469053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2" fill="hold" display="0">
                  <p:stCondLst>
                    <p:cond delay="indefinite"/>
                  </p:stCondLst>
                </p:cTn>
                <p:tgtEl>
                  <p:spTgt spid="7"/>
                </p:tgtEl>
              </p:cMediaNode>
            </p:video>
          </p:childTnLst>
        </p:cTn>
      </p:par>
    </p:tnLst>
    <p:bldLst>
      <p:bldP spid="3" grpId="0" build="p"/>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8D816-FE4A-4FA4-BC2A-4999BC94A8D0}"/>
              </a:ext>
            </a:extLst>
          </p:cNvPr>
          <p:cNvSpPr>
            <a:spLocks noGrp="1"/>
          </p:cNvSpPr>
          <p:nvPr>
            <p:ph type="title"/>
          </p:nvPr>
        </p:nvSpPr>
        <p:spPr/>
        <p:txBody>
          <a:bodyPr>
            <a:normAutofit/>
          </a:bodyPr>
          <a:lstStyle/>
          <a:p>
            <a:r>
              <a:rPr lang="de-DE" sz="5100" dirty="0">
                <a:latin typeface="Source Sans Pro" panose="020B0503030403020204" pitchFamily="34" charset="0"/>
                <a:ea typeface="Source Sans Pro" panose="020B0503030403020204" pitchFamily="34" charset="0"/>
              </a:rPr>
              <a:t>Hilfen zur Quellenangabe</a:t>
            </a:r>
          </a:p>
        </p:txBody>
      </p:sp>
      <p:sp>
        <p:nvSpPr>
          <p:cNvPr id="4" name="Foliennummernplatzhalter 3">
            <a:extLst>
              <a:ext uri="{FF2B5EF4-FFF2-40B4-BE49-F238E27FC236}">
                <a16:creationId xmlns:a16="http://schemas.microsoft.com/office/drawing/2014/main" id="{75E0495A-4097-43DE-BFD9-8C2E17090E4A}"/>
              </a:ext>
            </a:extLst>
          </p:cNvPr>
          <p:cNvSpPr>
            <a:spLocks noGrp="1"/>
          </p:cNvSpPr>
          <p:nvPr>
            <p:ph type="sldNum" sz="quarter" idx="12"/>
          </p:nvPr>
        </p:nvSpPr>
        <p:spPr/>
        <p:txBody>
          <a:bodyPr/>
          <a:lstStyle/>
          <a:p>
            <a:fld id="{B682BD45-2FD7-4F87-9323-8C6A9F864956}" type="slidenum">
              <a:rPr lang="de-DE" smtClean="0"/>
              <a:t>33</a:t>
            </a:fld>
            <a:endParaRPr lang="de-DE"/>
          </a:p>
        </p:txBody>
      </p:sp>
      <p:sp>
        <p:nvSpPr>
          <p:cNvPr id="14" name="Textfeld 13">
            <a:extLst>
              <a:ext uri="{FF2B5EF4-FFF2-40B4-BE49-F238E27FC236}">
                <a16:creationId xmlns:a16="http://schemas.microsoft.com/office/drawing/2014/main" id="{8A9A4E1F-090E-213D-3DC7-AA84B49747C7}"/>
              </a:ext>
            </a:extLst>
          </p:cNvPr>
          <p:cNvSpPr txBox="1"/>
          <p:nvPr/>
        </p:nvSpPr>
        <p:spPr>
          <a:xfrm>
            <a:off x="838200" y="1968500"/>
            <a:ext cx="7194277" cy="438582"/>
          </a:xfrm>
          <a:prstGeom prst="rect">
            <a:avLst/>
          </a:prstGeom>
          <a:noFill/>
        </p:spPr>
        <p:txBody>
          <a:bodyPr wrap="none" rtlCol="0">
            <a:spAutoFit/>
          </a:bodyPr>
          <a:lstStyle/>
          <a:p>
            <a:r>
              <a:rPr lang="de-DE" sz="2250" dirty="0"/>
              <a:t>Lizenzhinweisgenerator: </a:t>
            </a:r>
            <a:r>
              <a:rPr lang="de-DE" sz="2250" dirty="0">
                <a:hlinkClick r:id="rId3"/>
              </a:rPr>
              <a:t>https://lizenzhinweisgenerator.de/</a:t>
            </a:r>
            <a:r>
              <a:rPr lang="de-DE" sz="2250" dirty="0"/>
              <a:t> </a:t>
            </a:r>
          </a:p>
        </p:txBody>
      </p:sp>
      <p:sp>
        <p:nvSpPr>
          <p:cNvPr id="17" name="Textfeld 16">
            <a:extLst>
              <a:ext uri="{FF2B5EF4-FFF2-40B4-BE49-F238E27FC236}">
                <a16:creationId xmlns:a16="http://schemas.microsoft.com/office/drawing/2014/main" id="{0D71B7B0-8874-2E30-A83B-43EBFA41515C}"/>
              </a:ext>
            </a:extLst>
          </p:cNvPr>
          <p:cNvSpPr txBox="1"/>
          <p:nvPr/>
        </p:nvSpPr>
        <p:spPr>
          <a:xfrm>
            <a:off x="838200" y="2684894"/>
            <a:ext cx="6302944" cy="438582"/>
          </a:xfrm>
          <a:prstGeom prst="rect">
            <a:avLst/>
          </a:prstGeom>
          <a:noFill/>
        </p:spPr>
        <p:txBody>
          <a:bodyPr wrap="none" rtlCol="0">
            <a:spAutoFit/>
          </a:bodyPr>
          <a:lstStyle/>
          <a:p>
            <a:r>
              <a:rPr lang="de-DE" sz="2250" dirty="0" err="1"/>
              <a:t>Photos</a:t>
            </a:r>
            <a:r>
              <a:rPr lang="de-DE" sz="2250" dirty="0"/>
              <a:t> </a:t>
            </a:r>
            <a:r>
              <a:rPr lang="de-DE" sz="2250" dirty="0" err="1"/>
              <a:t>for</a:t>
            </a:r>
            <a:r>
              <a:rPr lang="de-DE" sz="2250" dirty="0"/>
              <a:t> Class: </a:t>
            </a:r>
            <a:r>
              <a:rPr lang="de-DE" sz="2250" dirty="0">
                <a:hlinkClick r:id="rId4"/>
              </a:rPr>
              <a:t>https://www.photosforclass.com/</a:t>
            </a:r>
            <a:r>
              <a:rPr lang="de-DE" sz="2250" dirty="0"/>
              <a:t> </a:t>
            </a:r>
          </a:p>
        </p:txBody>
      </p:sp>
      <p:sp>
        <p:nvSpPr>
          <p:cNvPr id="18" name="Textfeld 17">
            <a:extLst>
              <a:ext uri="{FF2B5EF4-FFF2-40B4-BE49-F238E27FC236}">
                <a16:creationId xmlns:a16="http://schemas.microsoft.com/office/drawing/2014/main" id="{2A4E9F34-0BE8-6CC1-A391-1D1E817464EF}"/>
              </a:ext>
            </a:extLst>
          </p:cNvPr>
          <p:cNvSpPr txBox="1"/>
          <p:nvPr/>
        </p:nvSpPr>
        <p:spPr>
          <a:xfrm>
            <a:off x="838200" y="3365646"/>
            <a:ext cx="5207516" cy="438582"/>
          </a:xfrm>
          <a:prstGeom prst="rect">
            <a:avLst/>
          </a:prstGeom>
          <a:noFill/>
        </p:spPr>
        <p:txBody>
          <a:bodyPr wrap="none" rtlCol="0">
            <a:spAutoFit/>
          </a:bodyPr>
          <a:lstStyle/>
          <a:p>
            <a:r>
              <a:rPr lang="de-DE" sz="2250" dirty="0"/>
              <a:t>Pics4Learning: </a:t>
            </a:r>
            <a:r>
              <a:rPr lang="de-DE" sz="2250" dirty="0">
                <a:hlinkClick r:id="rId5"/>
              </a:rPr>
              <a:t>https://pics4learning.com/</a:t>
            </a:r>
            <a:r>
              <a:rPr lang="de-DE" sz="2250" dirty="0"/>
              <a:t>  </a:t>
            </a:r>
          </a:p>
        </p:txBody>
      </p:sp>
      <p:sp>
        <p:nvSpPr>
          <p:cNvPr id="19" name="Textfeld 18">
            <a:extLst>
              <a:ext uri="{FF2B5EF4-FFF2-40B4-BE49-F238E27FC236}">
                <a16:creationId xmlns:a16="http://schemas.microsoft.com/office/drawing/2014/main" id="{5B85102D-70E2-6A47-07E6-76CDE2EF9993}"/>
              </a:ext>
            </a:extLst>
          </p:cNvPr>
          <p:cNvSpPr txBox="1"/>
          <p:nvPr/>
        </p:nvSpPr>
        <p:spPr>
          <a:xfrm>
            <a:off x="838200" y="4130396"/>
            <a:ext cx="7302500" cy="1477328"/>
          </a:xfrm>
          <a:prstGeom prst="rect">
            <a:avLst/>
          </a:prstGeom>
          <a:noFill/>
        </p:spPr>
        <p:txBody>
          <a:bodyPr wrap="square" rtlCol="0">
            <a:spAutoFit/>
          </a:bodyPr>
          <a:lstStyle/>
          <a:p>
            <a:r>
              <a:rPr lang="de-DE" sz="2250" dirty="0"/>
              <a:t>Quellenangaben: So macht man es richtig. </a:t>
            </a:r>
            <a:br>
              <a:rPr lang="de-DE" sz="2250" dirty="0"/>
            </a:br>
            <a:r>
              <a:rPr lang="de-DE" sz="2250" dirty="0"/>
              <a:t>(</a:t>
            </a:r>
            <a:r>
              <a:rPr lang="de-DE" sz="2250" dirty="0" err="1"/>
              <a:t>Script</a:t>
            </a:r>
            <a:r>
              <a:rPr lang="de-DE" sz="2250" dirty="0"/>
              <a:t> von Johannes Philipp): </a:t>
            </a:r>
            <a:br>
              <a:rPr lang="de-DE" sz="2250" dirty="0"/>
            </a:br>
            <a:r>
              <a:rPr lang="de-DE" sz="2250" dirty="0">
                <a:hlinkClick r:id="rId6"/>
              </a:rPr>
              <a:t>https://www.paddelhannes.de/medienrecht/</a:t>
            </a:r>
            <a:br>
              <a:rPr lang="de-DE" sz="2250" dirty="0">
                <a:hlinkClick r:id="rId6"/>
              </a:rPr>
            </a:br>
            <a:r>
              <a:rPr lang="de-DE" sz="2250" dirty="0">
                <a:hlinkClick r:id="rId6"/>
              </a:rPr>
              <a:t>Quellenangaben.pdf</a:t>
            </a:r>
            <a:r>
              <a:rPr lang="de-DE" sz="2250" dirty="0"/>
              <a:t> </a:t>
            </a:r>
          </a:p>
        </p:txBody>
      </p:sp>
      <p:pic>
        <p:nvPicPr>
          <p:cNvPr id="16" name="Grafik 15" descr="Ein Bild, das Baum, draußen, Wald, Pflanze enthält.&#10;&#10;Automatisch generierte Beschreibung">
            <a:extLst>
              <a:ext uri="{FF2B5EF4-FFF2-40B4-BE49-F238E27FC236}">
                <a16:creationId xmlns:a16="http://schemas.microsoft.com/office/drawing/2014/main" id="{089684FC-45B6-FD3E-7B97-9342E107D3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72973" y="888521"/>
            <a:ext cx="3329659" cy="5127193"/>
          </a:xfrm>
          <a:prstGeom prst="rect">
            <a:avLst/>
          </a:prstGeom>
        </p:spPr>
      </p:pic>
      <p:sp>
        <p:nvSpPr>
          <p:cNvPr id="3" name="Fußzeilenplatzhalter 2">
            <a:extLst>
              <a:ext uri="{FF2B5EF4-FFF2-40B4-BE49-F238E27FC236}">
                <a16:creationId xmlns:a16="http://schemas.microsoft.com/office/drawing/2014/main" id="{694743A1-3092-384C-180A-86363E96DD0F}"/>
              </a:ext>
            </a:extLst>
          </p:cNvPr>
          <p:cNvSpPr>
            <a:spLocks noGrp="1"/>
          </p:cNvSpPr>
          <p:nvPr>
            <p:ph type="ftr" sz="quarter" idx="11"/>
          </p:nvPr>
        </p:nvSpPr>
        <p:spPr/>
        <p:txBody>
          <a:bodyPr/>
          <a:lstStyle/>
          <a:p>
            <a:r>
              <a:rPr lang="de-DE"/>
              <a:t>CC by 4.0 Johannes Philipp</a:t>
            </a:r>
          </a:p>
        </p:txBody>
      </p:sp>
    </p:spTree>
    <p:custDataLst>
      <p:tags r:id="rId1"/>
    </p:custDataLst>
    <p:extLst>
      <p:ext uri="{BB962C8B-B14F-4D97-AF65-F5344CB8AC3E}">
        <p14:creationId xmlns:p14="http://schemas.microsoft.com/office/powerpoint/2010/main" val="1175152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8D816-FE4A-4FA4-BC2A-4999BC94A8D0}"/>
              </a:ext>
            </a:extLst>
          </p:cNvPr>
          <p:cNvSpPr>
            <a:spLocks noGrp="1"/>
          </p:cNvSpPr>
          <p:nvPr>
            <p:ph type="title"/>
          </p:nvPr>
        </p:nvSpPr>
        <p:spPr>
          <a:xfrm>
            <a:off x="838200" y="1369267"/>
            <a:ext cx="10515600" cy="802167"/>
          </a:xfrm>
        </p:spPr>
        <p:txBody>
          <a:bodyPr>
            <a:normAutofit/>
          </a:bodyPr>
          <a:lstStyle/>
          <a:p>
            <a:r>
              <a:rPr lang="de-DE" sz="5100" dirty="0">
                <a:latin typeface="Source Sans Pro" panose="020B0503030403020204" pitchFamily="34" charset="0"/>
                <a:ea typeface="Source Sans Pro" panose="020B0503030403020204" pitchFamily="34" charset="0"/>
              </a:rPr>
              <a:t>Vielen Dank für Ihre Aufmerksamkeit!</a:t>
            </a:r>
          </a:p>
        </p:txBody>
      </p:sp>
      <p:sp>
        <p:nvSpPr>
          <p:cNvPr id="4" name="Foliennummernplatzhalter 3">
            <a:extLst>
              <a:ext uri="{FF2B5EF4-FFF2-40B4-BE49-F238E27FC236}">
                <a16:creationId xmlns:a16="http://schemas.microsoft.com/office/drawing/2014/main" id="{75E0495A-4097-43DE-BFD9-8C2E17090E4A}"/>
              </a:ext>
            </a:extLst>
          </p:cNvPr>
          <p:cNvSpPr>
            <a:spLocks noGrp="1"/>
          </p:cNvSpPr>
          <p:nvPr>
            <p:ph type="sldNum" sz="quarter" idx="12"/>
          </p:nvPr>
        </p:nvSpPr>
        <p:spPr/>
        <p:txBody>
          <a:bodyPr/>
          <a:lstStyle/>
          <a:p>
            <a:fld id="{B682BD45-2FD7-4F87-9323-8C6A9F864956}" type="slidenum">
              <a:rPr lang="de-DE" smtClean="0"/>
              <a:t>34</a:t>
            </a:fld>
            <a:endParaRPr lang="de-DE"/>
          </a:p>
        </p:txBody>
      </p:sp>
      <p:sp>
        <p:nvSpPr>
          <p:cNvPr id="3" name="Fußzeilenplatzhalter 2">
            <a:extLst>
              <a:ext uri="{FF2B5EF4-FFF2-40B4-BE49-F238E27FC236}">
                <a16:creationId xmlns:a16="http://schemas.microsoft.com/office/drawing/2014/main" id="{A3BA3070-3126-FC0E-1F3D-848811FF9AE6}"/>
              </a:ext>
            </a:extLst>
          </p:cNvPr>
          <p:cNvSpPr>
            <a:spLocks noGrp="1"/>
          </p:cNvSpPr>
          <p:nvPr>
            <p:ph type="ftr" sz="quarter" idx="11"/>
          </p:nvPr>
        </p:nvSpPr>
        <p:spPr/>
        <p:txBody>
          <a:bodyPr/>
          <a:lstStyle/>
          <a:p>
            <a:r>
              <a:rPr lang="de-DE"/>
              <a:t>CC by 4.0 Johannes Philipp</a:t>
            </a:r>
          </a:p>
        </p:txBody>
      </p:sp>
      <p:pic>
        <p:nvPicPr>
          <p:cNvPr id="9" name="Grafik 8" descr="Ein Bild, das Essen, Serviergeschirr, Geschirr, Tisch enthält.&#10;&#10;Automatisch generierte Beschreibung">
            <a:extLst>
              <a:ext uri="{FF2B5EF4-FFF2-40B4-BE49-F238E27FC236}">
                <a16:creationId xmlns:a16="http://schemas.microsoft.com/office/drawing/2014/main" id="{5C9B4646-C762-93BA-4C41-75F2FEDAF9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139" y="2520561"/>
            <a:ext cx="3619721" cy="2968172"/>
          </a:xfrm>
          <a:prstGeom prst="rect">
            <a:avLst/>
          </a:prstGeom>
        </p:spPr>
      </p:pic>
    </p:spTree>
    <p:custDataLst>
      <p:tags r:id="rId1"/>
    </p:custDataLst>
    <p:extLst>
      <p:ext uri="{BB962C8B-B14F-4D97-AF65-F5344CB8AC3E}">
        <p14:creationId xmlns:p14="http://schemas.microsoft.com/office/powerpoint/2010/main" val="11424897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59A2BF6A-AA18-B483-E214-9A053BBBB296}"/>
              </a:ext>
            </a:extLst>
          </p:cNvPr>
          <p:cNvSpPr>
            <a:spLocks noGrp="1"/>
          </p:cNvSpPr>
          <p:nvPr>
            <p:ph type="ftr" sz="quarter" idx="11"/>
          </p:nvPr>
        </p:nvSpPr>
        <p:spPr/>
        <p:txBody>
          <a:bodyPr/>
          <a:lstStyle/>
          <a:p>
            <a:r>
              <a:rPr lang="de-DE"/>
              <a:t>CC by 4.0 Johannes Philipp</a:t>
            </a:r>
          </a:p>
        </p:txBody>
      </p:sp>
      <p:sp>
        <p:nvSpPr>
          <p:cNvPr id="5" name="Foliennummernplatzhalter 4">
            <a:extLst>
              <a:ext uri="{FF2B5EF4-FFF2-40B4-BE49-F238E27FC236}">
                <a16:creationId xmlns:a16="http://schemas.microsoft.com/office/drawing/2014/main" id="{588C378D-489B-625A-CC28-87E7AC3ABACD}"/>
              </a:ext>
            </a:extLst>
          </p:cNvPr>
          <p:cNvSpPr>
            <a:spLocks noGrp="1"/>
          </p:cNvSpPr>
          <p:nvPr>
            <p:ph type="sldNum" sz="quarter" idx="12"/>
          </p:nvPr>
        </p:nvSpPr>
        <p:spPr/>
        <p:txBody>
          <a:bodyPr/>
          <a:lstStyle/>
          <a:p>
            <a:fld id="{B682BD45-2FD7-4F87-9323-8C6A9F864956}" type="slidenum">
              <a:rPr lang="de-DE" smtClean="0"/>
              <a:t>35</a:t>
            </a:fld>
            <a:endParaRPr lang="de-DE"/>
          </a:p>
        </p:txBody>
      </p:sp>
      <p:sp>
        <p:nvSpPr>
          <p:cNvPr id="6" name="Textfeld 5">
            <a:extLst>
              <a:ext uri="{FF2B5EF4-FFF2-40B4-BE49-F238E27FC236}">
                <a16:creationId xmlns:a16="http://schemas.microsoft.com/office/drawing/2014/main" id="{981F2D88-9250-6288-D95A-505F3966997C}"/>
              </a:ext>
            </a:extLst>
          </p:cNvPr>
          <p:cNvSpPr txBox="1"/>
          <p:nvPr/>
        </p:nvSpPr>
        <p:spPr>
          <a:xfrm>
            <a:off x="601682" y="901662"/>
            <a:ext cx="8956426" cy="1145057"/>
          </a:xfrm>
          <a:prstGeom prst="rect">
            <a:avLst/>
          </a:prstGeom>
          <a:noFill/>
        </p:spPr>
        <p:txBody>
          <a:bodyPr wrap="none" rtlCol="0">
            <a:spAutoFit/>
          </a:bodyPr>
          <a:lstStyle/>
          <a:p>
            <a:pPr>
              <a:lnSpc>
                <a:spcPct val="110000"/>
              </a:lnSpc>
              <a:spcAft>
                <a:spcPts val="6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Diese Präsentation und eine kommentierte Linkliste stehen digital zur Verfügung:</a:t>
            </a:r>
          </a:p>
          <a:p>
            <a:pPr marL="285750" indent="-285750">
              <a:lnSpc>
                <a:spcPct val="110000"/>
              </a:lnSpc>
              <a:spcAft>
                <a:spcPts val="600"/>
              </a:spcAft>
              <a:buFont typeface="Arial" panose="020B0604020202020204" pitchFamily="34" charset="0"/>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Auf der Schulplattform zu dieser Veranstaltung</a:t>
            </a:r>
          </a:p>
          <a:p>
            <a:pPr marL="285750" indent="-285750">
              <a:lnSpc>
                <a:spcPct val="110000"/>
              </a:lnSpc>
              <a:spcAft>
                <a:spcPts val="600"/>
              </a:spcAft>
              <a:buFont typeface="Arial" panose="020B0604020202020204" pitchFamily="34" charset="0"/>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Unter </a:t>
            </a:r>
            <a:r>
              <a:rPr lang="de-DE"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https://www.paddelhannes.de/medpaed/medienrecht/medienrecht-linklisten.html</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8" name="Grafik 7" descr="Ein Bild, das Symbol, Kreis, Screenshot, Grafiken enthält.&#10;&#10;Automatisch generierte Beschreibung">
            <a:hlinkClick r:id="rId3"/>
            <a:extLst>
              <a:ext uri="{FF2B5EF4-FFF2-40B4-BE49-F238E27FC236}">
                <a16:creationId xmlns:a16="http://schemas.microsoft.com/office/drawing/2014/main" id="{C4CF5F08-4C79-CF19-3D3B-3670BD0C2B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807" y="4375076"/>
            <a:ext cx="1227411" cy="429442"/>
          </a:xfrm>
          <a:prstGeom prst="rect">
            <a:avLst/>
          </a:prstGeom>
        </p:spPr>
      </p:pic>
      <p:sp>
        <p:nvSpPr>
          <p:cNvPr id="9" name="Textfeld 8">
            <a:extLst>
              <a:ext uri="{FF2B5EF4-FFF2-40B4-BE49-F238E27FC236}">
                <a16:creationId xmlns:a16="http://schemas.microsoft.com/office/drawing/2014/main" id="{4F4030D0-49A0-8FE6-126C-BD20739CCE5D}"/>
              </a:ext>
            </a:extLst>
          </p:cNvPr>
          <p:cNvSpPr txBox="1"/>
          <p:nvPr/>
        </p:nvSpPr>
        <p:spPr>
          <a:xfrm>
            <a:off x="601682" y="3756920"/>
            <a:ext cx="1297535" cy="584775"/>
          </a:xfrm>
          <a:prstGeom prst="rect">
            <a:avLst/>
          </a:prstGeom>
          <a:noFill/>
        </p:spPr>
        <p:txBody>
          <a:bodyPr wrap="none" rtlCol="0">
            <a:spAutoFit/>
          </a:bodyPr>
          <a:lstStyle/>
          <a:p>
            <a:r>
              <a:rPr lang="de-DE" sz="3200" dirty="0"/>
              <a:t>Lizenz:</a:t>
            </a:r>
          </a:p>
        </p:txBody>
      </p:sp>
      <p:sp>
        <p:nvSpPr>
          <p:cNvPr id="10" name="Textfeld 9">
            <a:extLst>
              <a:ext uri="{FF2B5EF4-FFF2-40B4-BE49-F238E27FC236}">
                <a16:creationId xmlns:a16="http://schemas.microsoft.com/office/drawing/2014/main" id="{5CEB839C-576B-46BE-6BE7-E121AF3AB051}"/>
              </a:ext>
            </a:extLst>
          </p:cNvPr>
          <p:cNvSpPr txBox="1"/>
          <p:nvPr/>
        </p:nvSpPr>
        <p:spPr>
          <a:xfrm>
            <a:off x="601683" y="4804518"/>
            <a:ext cx="5101886" cy="1200329"/>
          </a:xfrm>
          <a:prstGeom prst="rect">
            <a:avLst/>
          </a:prstGeom>
          <a:noFill/>
        </p:spPr>
        <p:txBody>
          <a:bodyPr wrap="square" rtlCol="0">
            <a:spAutoFit/>
          </a:bodyPr>
          <a:lstStyle/>
          <a:p>
            <a:r>
              <a:rPr lang="de-DE" dirty="0"/>
              <a:t>Diese Präsentation von Johannes Philipp steht unter einer </a:t>
            </a:r>
            <a:r>
              <a:rPr lang="de-DE" dirty="0">
                <a:hlinkClick r:id="rId3"/>
              </a:rPr>
              <a:t>Creative Commons – Namensnennung – Weitergabe unter gleichen Bedingungen 4.0 international Lizenz</a:t>
            </a:r>
            <a:endParaRPr lang="de-DE" dirty="0"/>
          </a:p>
        </p:txBody>
      </p:sp>
      <p:pic>
        <p:nvPicPr>
          <p:cNvPr id="12" name="Grafik 11" descr="Ein Bild, das Schrift, Screenshot, Design, Logo enthält.&#10;&#10;Automatisch generierte Beschreibung">
            <a:extLst>
              <a:ext uri="{FF2B5EF4-FFF2-40B4-BE49-F238E27FC236}">
                <a16:creationId xmlns:a16="http://schemas.microsoft.com/office/drawing/2014/main" id="{04D2F0A4-0995-9C82-1BFF-A60C477FFF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3693" y="4804518"/>
            <a:ext cx="1905000" cy="1266825"/>
          </a:xfrm>
          <a:prstGeom prst="rect">
            <a:avLst/>
          </a:prstGeom>
        </p:spPr>
      </p:pic>
      <p:sp>
        <p:nvSpPr>
          <p:cNvPr id="13" name="Textfeld 12">
            <a:extLst>
              <a:ext uri="{FF2B5EF4-FFF2-40B4-BE49-F238E27FC236}">
                <a16:creationId xmlns:a16="http://schemas.microsoft.com/office/drawing/2014/main" id="{76B8F556-EE60-43E2-FA27-2F94E8E1ACFD}"/>
              </a:ext>
            </a:extLst>
          </p:cNvPr>
          <p:cNvSpPr txBox="1"/>
          <p:nvPr/>
        </p:nvSpPr>
        <p:spPr>
          <a:xfrm>
            <a:off x="7748817" y="4804518"/>
            <a:ext cx="3159839" cy="646331"/>
          </a:xfrm>
          <a:prstGeom prst="rect">
            <a:avLst/>
          </a:prstGeom>
          <a:noFill/>
        </p:spPr>
        <p:txBody>
          <a:bodyPr wrap="none" rtlCol="0">
            <a:spAutoFit/>
          </a:bodyPr>
          <a:lstStyle/>
          <a:p>
            <a:r>
              <a:rPr lang="de-DE" dirty="0"/>
              <a:t>Es handelt sich um eine </a:t>
            </a:r>
            <a:br>
              <a:rPr lang="de-DE" dirty="0"/>
            </a:br>
            <a:r>
              <a:rPr lang="de-DE" dirty="0"/>
              <a:t>Offene Bildungsressource (OER)</a:t>
            </a:r>
          </a:p>
        </p:txBody>
      </p:sp>
      <p:sp>
        <p:nvSpPr>
          <p:cNvPr id="14" name="Textfeld 13">
            <a:extLst>
              <a:ext uri="{FF2B5EF4-FFF2-40B4-BE49-F238E27FC236}">
                <a16:creationId xmlns:a16="http://schemas.microsoft.com/office/drawing/2014/main" id="{C5420890-21F5-FF03-0A10-DF64826E7D3F}"/>
              </a:ext>
            </a:extLst>
          </p:cNvPr>
          <p:cNvSpPr txBox="1"/>
          <p:nvPr/>
        </p:nvSpPr>
        <p:spPr>
          <a:xfrm>
            <a:off x="601683" y="2516306"/>
            <a:ext cx="1581908" cy="584775"/>
          </a:xfrm>
          <a:prstGeom prst="rect">
            <a:avLst/>
          </a:prstGeom>
          <a:noFill/>
        </p:spPr>
        <p:txBody>
          <a:bodyPr wrap="none" rtlCol="0">
            <a:spAutoFit/>
          </a:bodyPr>
          <a:lstStyle/>
          <a:p>
            <a:r>
              <a:rPr lang="de-DE" sz="3200" dirty="0"/>
              <a:t>Kontakt:</a:t>
            </a:r>
          </a:p>
        </p:txBody>
      </p:sp>
      <p:sp>
        <p:nvSpPr>
          <p:cNvPr id="15" name="Textfeld 14">
            <a:extLst>
              <a:ext uri="{FF2B5EF4-FFF2-40B4-BE49-F238E27FC236}">
                <a16:creationId xmlns:a16="http://schemas.microsoft.com/office/drawing/2014/main" id="{B6C22776-4529-D60E-8C84-65F7C3D11021}"/>
              </a:ext>
            </a:extLst>
          </p:cNvPr>
          <p:cNvSpPr txBox="1"/>
          <p:nvPr/>
        </p:nvSpPr>
        <p:spPr>
          <a:xfrm>
            <a:off x="2187401" y="2565876"/>
            <a:ext cx="3928704" cy="1200329"/>
          </a:xfrm>
          <a:prstGeom prst="rect">
            <a:avLst/>
          </a:prstGeom>
          <a:noFill/>
        </p:spPr>
        <p:txBody>
          <a:bodyPr wrap="none" rtlCol="0">
            <a:spAutoFit/>
          </a:bodyPr>
          <a:lstStyle/>
          <a:p>
            <a:r>
              <a:rPr lang="de-DE" dirty="0"/>
              <a:t>Johannes Philipp</a:t>
            </a:r>
            <a:br>
              <a:rPr lang="de-DE" dirty="0"/>
            </a:br>
            <a:r>
              <a:rPr lang="de-DE" dirty="0"/>
              <a:t>E-Mail: </a:t>
            </a:r>
            <a:r>
              <a:rPr lang="de-DE" dirty="0">
                <a:hlinkClick r:id="rId6"/>
              </a:rPr>
              <a:t>jphilipp.alp@gmail.com</a:t>
            </a:r>
            <a:r>
              <a:rPr lang="de-DE" dirty="0"/>
              <a:t> </a:t>
            </a:r>
            <a:br>
              <a:rPr lang="de-DE" dirty="0"/>
            </a:br>
            <a:r>
              <a:rPr lang="de-DE" dirty="0"/>
              <a:t>Phone: 0176 455 010 40</a:t>
            </a:r>
            <a:br>
              <a:rPr lang="de-DE" dirty="0"/>
            </a:br>
            <a:r>
              <a:rPr lang="de-DE" dirty="0"/>
              <a:t>Web: </a:t>
            </a:r>
            <a:r>
              <a:rPr lang="de-DE" dirty="0">
                <a:hlinkClick r:id="rId7"/>
              </a:rPr>
              <a:t>www.paddelhannes.de/medpaed</a:t>
            </a:r>
            <a:r>
              <a:rPr lang="de-DE" dirty="0"/>
              <a:t> </a:t>
            </a:r>
          </a:p>
        </p:txBody>
      </p:sp>
    </p:spTree>
    <p:extLst>
      <p:ext uri="{BB962C8B-B14F-4D97-AF65-F5344CB8AC3E}">
        <p14:creationId xmlns:p14="http://schemas.microsoft.com/office/powerpoint/2010/main" val="2003749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E8E72-E4B5-E4F2-D5A0-D5BD1844F6BC}"/>
              </a:ext>
            </a:extLst>
          </p:cNvPr>
          <p:cNvSpPr>
            <a:spLocks noGrp="1"/>
          </p:cNvSpPr>
          <p:nvPr>
            <p:ph type="title"/>
          </p:nvPr>
        </p:nvSpPr>
        <p:spPr>
          <a:xfrm>
            <a:off x="838200" y="662379"/>
            <a:ext cx="10515600" cy="802167"/>
          </a:xfrm>
        </p:spPr>
        <p:txBody>
          <a:bodyPr/>
          <a:lstStyle/>
          <a:p>
            <a:pPr algn="ctr"/>
            <a:r>
              <a:rPr lang="de-DE" dirty="0"/>
              <a:t>Problemkreis </a:t>
            </a:r>
            <a:r>
              <a:rPr lang="de-DE" dirty="0" err="1"/>
              <a:t>Social</a:t>
            </a:r>
            <a:r>
              <a:rPr lang="de-DE" dirty="0"/>
              <a:t> Media</a:t>
            </a:r>
          </a:p>
        </p:txBody>
      </p:sp>
      <p:sp>
        <p:nvSpPr>
          <p:cNvPr id="4" name="Fußzeilenplatzhalter 3">
            <a:extLst>
              <a:ext uri="{FF2B5EF4-FFF2-40B4-BE49-F238E27FC236}">
                <a16:creationId xmlns:a16="http://schemas.microsoft.com/office/drawing/2014/main" id="{B9E715DE-0E55-C827-E90E-7801E46F73A9}"/>
              </a:ext>
            </a:extLst>
          </p:cNvPr>
          <p:cNvSpPr>
            <a:spLocks noGrp="1"/>
          </p:cNvSpPr>
          <p:nvPr>
            <p:ph type="ftr" sz="quarter" idx="11"/>
          </p:nvPr>
        </p:nvSpPr>
        <p:spPr/>
        <p:txBody>
          <a:bodyPr/>
          <a:lstStyle/>
          <a:p>
            <a:r>
              <a:rPr lang="de-DE"/>
              <a:t>CC by 4.0 Johannes Philipp</a:t>
            </a:r>
          </a:p>
        </p:txBody>
      </p:sp>
      <p:sp>
        <p:nvSpPr>
          <p:cNvPr id="5" name="Foliennummernplatzhalter 4">
            <a:extLst>
              <a:ext uri="{FF2B5EF4-FFF2-40B4-BE49-F238E27FC236}">
                <a16:creationId xmlns:a16="http://schemas.microsoft.com/office/drawing/2014/main" id="{DFD3F266-0C7B-9679-4FF4-AC0A6FFB9DEB}"/>
              </a:ext>
            </a:extLst>
          </p:cNvPr>
          <p:cNvSpPr>
            <a:spLocks noGrp="1"/>
          </p:cNvSpPr>
          <p:nvPr>
            <p:ph type="sldNum" sz="quarter" idx="12"/>
          </p:nvPr>
        </p:nvSpPr>
        <p:spPr/>
        <p:txBody>
          <a:bodyPr/>
          <a:lstStyle/>
          <a:p>
            <a:fld id="{B682BD45-2FD7-4F87-9323-8C6A9F864956}" type="slidenum">
              <a:rPr lang="de-DE" smtClean="0"/>
              <a:t>4</a:t>
            </a:fld>
            <a:endParaRPr lang="de-DE"/>
          </a:p>
        </p:txBody>
      </p:sp>
      <p:sp>
        <p:nvSpPr>
          <p:cNvPr id="12" name="Textfeld 11">
            <a:extLst>
              <a:ext uri="{FF2B5EF4-FFF2-40B4-BE49-F238E27FC236}">
                <a16:creationId xmlns:a16="http://schemas.microsoft.com/office/drawing/2014/main" id="{9A2CF5E5-AFF9-C016-3C85-1665629FE5E0}"/>
              </a:ext>
            </a:extLst>
          </p:cNvPr>
          <p:cNvSpPr txBox="1"/>
          <p:nvPr/>
        </p:nvSpPr>
        <p:spPr>
          <a:xfrm>
            <a:off x="624348" y="1464546"/>
            <a:ext cx="10943303" cy="400110"/>
          </a:xfrm>
          <a:prstGeom prst="rect">
            <a:avLst/>
          </a:prstGeom>
          <a:solidFill>
            <a:schemeClr val="accent5">
              <a:lumMod val="20000"/>
              <a:lumOff val="80000"/>
            </a:schemeClr>
          </a:solidFill>
          <a:ln w="9525">
            <a:solidFill>
              <a:schemeClr val="tx1"/>
            </a:solidFill>
          </a:ln>
        </p:spPr>
        <p:txBody>
          <a:bodyPr wrap="square" rtlCol="0">
            <a:spAutoFit/>
          </a:bodyPr>
          <a:lstStyle/>
          <a:p>
            <a:pPr algn="ctr"/>
            <a:r>
              <a:rPr lang="de-DE" sz="2000" dirty="0"/>
              <a:t>Prüfung: Zwischenmenschliches Problem oder Rechtsverstoß?</a:t>
            </a:r>
          </a:p>
        </p:txBody>
      </p:sp>
      <p:grpSp>
        <p:nvGrpSpPr>
          <p:cNvPr id="10" name="Gruppieren 9">
            <a:extLst>
              <a:ext uri="{FF2B5EF4-FFF2-40B4-BE49-F238E27FC236}">
                <a16:creationId xmlns:a16="http://schemas.microsoft.com/office/drawing/2014/main" id="{EAB1267C-601D-C884-BC96-1DFF81839343}"/>
              </a:ext>
            </a:extLst>
          </p:cNvPr>
          <p:cNvGrpSpPr/>
          <p:nvPr/>
        </p:nvGrpSpPr>
        <p:grpSpPr>
          <a:xfrm>
            <a:off x="624347" y="1864656"/>
            <a:ext cx="4795378" cy="4211122"/>
            <a:chOff x="624347" y="1864656"/>
            <a:chExt cx="4795378" cy="4211122"/>
          </a:xfrm>
        </p:grpSpPr>
        <p:sp>
          <p:nvSpPr>
            <p:cNvPr id="20" name="Rechteck 19">
              <a:extLst>
                <a:ext uri="{FF2B5EF4-FFF2-40B4-BE49-F238E27FC236}">
                  <a16:creationId xmlns:a16="http://schemas.microsoft.com/office/drawing/2014/main" id="{95211E5B-366F-ADD6-2051-DE5B186465D1}"/>
                </a:ext>
              </a:extLst>
            </p:cNvPr>
            <p:cNvSpPr/>
            <p:nvPr/>
          </p:nvSpPr>
          <p:spPr>
            <a:xfrm>
              <a:off x="624348" y="5281262"/>
              <a:ext cx="4795377" cy="794516"/>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06123308-E784-2F6C-DE16-DBCB32FEDDEF}"/>
                </a:ext>
              </a:extLst>
            </p:cNvPr>
            <p:cNvGrpSpPr/>
            <p:nvPr/>
          </p:nvGrpSpPr>
          <p:grpSpPr>
            <a:xfrm>
              <a:off x="624347" y="1864656"/>
              <a:ext cx="4795378" cy="4155270"/>
              <a:chOff x="624347" y="1864656"/>
              <a:chExt cx="4795378" cy="4155270"/>
            </a:xfrm>
          </p:grpSpPr>
          <p:sp>
            <p:nvSpPr>
              <p:cNvPr id="16" name="Textfeld 15">
                <a:extLst>
                  <a:ext uri="{FF2B5EF4-FFF2-40B4-BE49-F238E27FC236}">
                    <a16:creationId xmlns:a16="http://schemas.microsoft.com/office/drawing/2014/main" id="{DD297055-65F3-542B-099A-30162EDC92E9}"/>
                  </a:ext>
                </a:extLst>
              </p:cNvPr>
              <p:cNvSpPr txBox="1"/>
              <p:nvPr/>
            </p:nvSpPr>
            <p:spPr>
              <a:xfrm>
                <a:off x="624347" y="5281262"/>
                <a:ext cx="1784527" cy="369332"/>
              </a:xfrm>
              <a:prstGeom prst="rect">
                <a:avLst/>
              </a:prstGeom>
              <a:noFill/>
            </p:spPr>
            <p:txBody>
              <a:bodyPr wrap="none" rtlCol="0">
                <a:spAutoFit/>
              </a:bodyPr>
              <a:lstStyle/>
              <a:p>
                <a:r>
                  <a:rPr lang="de-DE" dirty="0"/>
                  <a:t>Gespräch suchen</a:t>
                </a:r>
              </a:p>
            </p:txBody>
          </p:sp>
          <p:sp>
            <p:nvSpPr>
              <p:cNvPr id="17" name="Textfeld 16">
                <a:extLst>
                  <a:ext uri="{FF2B5EF4-FFF2-40B4-BE49-F238E27FC236}">
                    <a16:creationId xmlns:a16="http://schemas.microsoft.com/office/drawing/2014/main" id="{36761941-0B1E-48F7-2415-7C5C9A048324}"/>
                  </a:ext>
                </a:extLst>
              </p:cNvPr>
              <p:cNvSpPr txBox="1"/>
              <p:nvPr/>
            </p:nvSpPr>
            <p:spPr>
              <a:xfrm>
                <a:off x="624347" y="5650594"/>
                <a:ext cx="2747355" cy="369332"/>
              </a:xfrm>
              <a:prstGeom prst="rect">
                <a:avLst/>
              </a:prstGeom>
              <a:noFill/>
            </p:spPr>
            <p:txBody>
              <a:bodyPr wrap="none" rtlCol="0">
                <a:spAutoFit/>
              </a:bodyPr>
              <a:lstStyle/>
              <a:p>
                <a:r>
                  <a:rPr lang="de-DE" dirty="0"/>
                  <a:t>Ggf.: Vermittler einschalten</a:t>
                </a:r>
              </a:p>
            </p:txBody>
          </p:sp>
          <p:grpSp>
            <p:nvGrpSpPr>
              <p:cNvPr id="3" name="Gruppieren 2">
                <a:extLst>
                  <a:ext uri="{FF2B5EF4-FFF2-40B4-BE49-F238E27FC236}">
                    <a16:creationId xmlns:a16="http://schemas.microsoft.com/office/drawing/2014/main" id="{0ACA528F-2E70-4DE8-9DD2-239E0A36C7F4}"/>
                  </a:ext>
                </a:extLst>
              </p:cNvPr>
              <p:cNvGrpSpPr/>
              <p:nvPr/>
            </p:nvGrpSpPr>
            <p:grpSpPr>
              <a:xfrm>
                <a:off x="624348" y="1864656"/>
                <a:ext cx="4795377" cy="3360754"/>
                <a:chOff x="624348" y="1864656"/>
                <a:chExt cx="4795377" cy="3360754"/>
              </a:xfrm>
            </p:grpSpPr>
            <p:sp>
              <p:nvSpPr>
                <p:cNvPr id="13" name="Textfeld 12">
                  <a:extLst>
                    <a:ext uri="{FF2B5EF4-FFF2-40B4-BE49-F238E27FC236}">
                      <a16:creationId xmlns:a16="http://schemas.microsoft.com/office/drawing/2014/main" id="{D7E39E9A-849B-E45D-FB26-A8F795958E3C}"/>
                    </a:ext>
                  </a:extLst>
                </p:cNvPr>
                <p:cNvSpPr txBox="1"/>
                <p:nvPr/>
              </p:nvSpPr>
              <p:spPr>
                <a:xfrm>
                  <a:off x="624348" y="2197544"/>
                  <a:ext cx="4795377" cy="369332"/>
                </a:xfrm>
                <a:prstGeom prst="rect">
                  <a:avLst/>
                </a:prstGeom>
                <a:noFill/>
                <a:ln w="9525">
                  <a:solidFill>
                    <a:schemeClr val="tx1"/>
                  </a:solidFill>
                </a:ln>
              </p:spPr>
              <p:txBody>
                <a:bodyPr wrap="square" rtlCol="0">
                  <a:spAutoFit/>
                </a:bodyPr>
                <a:lstStyle/>
                <a:p>
                  <a:r>
                    <a:rPr lang="de-DE" dirty="0"/>
                    <a:t>Bei zwischenmenschlichem Problem:</a:t>
                  </a:r>
                </a:p>
              </p:txBody>
            </p:sp>
            <p:sp>
              <p:nvSpPr>
                <p:cNvPr id="23" name="Pfeil: nach unten 22">
                  <a:extLst>
                    <a:ext uri="{FF2B5EF4-FFF2-40B4-BE49-F238E27FC236}">
                      <a16:creationId xmlns:a16="http://schemas.microsoft.com/office/drawing/2014/main" id="{515CC7BF-513A-5E81-4666-0BE4D52443C4}"/>
                    </a:ext>
                  </a:extLst>
                </p:cNvPr>
                <p:cNvSpPr/>
                <p:nvPr/>
              </p:nvSpPr>
              <p:spPr>
                <a:xfrm>
                  <a:off x="2667000" y="1864656"/>
                  <a:ext cx="104775" cy="277036"/>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Pfeil: nach unten 23">
                  <a:extLst>
                    <a:ext uri="{FF2B5EF4-FFF2-40B4-BE49-F238E27FC236}">
                      <a16:creationId xmlns:a16="http://schemas.microsoft.com/office/drawing/2014/main" id="{06A53D12-C9DD-EEC1-8557-D99BCE40B9F7}"/>
                    </a:ext>
                  </a:extLst>
                </p:cNvPr>
                <p:cNvSpPr/>
                <p:nvPr/>
              </p:nvSpPr>
              <p:spPr>
                <a:xfrm>
                  <a:off x="2667000" y="2566876"/>
                  <a:ext cx="104775" cy="2658534"/>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grpSp>
        <p:nvGrpSpPr>
          <p:cNvPr id="6" name="Gruppieren 5">
            <a:extLst>
              <a:ext uri="{FF2B5EF4-FFF2-40B4-BE49-F238E27FC236}">
                <a16:creationId xmlns:a16="http://schemas.microsoft.com/office/drawing/2014/main" id="{95F4B7DD-9778-A9BB-5F75-DB5B84F8E4F8}"/>
              </a:ext>
            </a:extLst>
          </p:cNvPr>
          <p:cNvGrpSpPr/>
          <p:nvPr/>
        </p:nvGrpSpPr>
        <p:grpSpPr>
          <a:xfrm>
            <a:off x="6772274" y="1864656"/>
            <a:ext cx="4795377" cy="2087214"/>
            <a:chOff x="6772274" y="1864656"/>
            <a:chExt cx="4795377" cy="2087214"/>
          </a:xfrm>
        </p:grpSpPr>
        <p:sp>
          <p:nvSpPr>
            <p:cNvPr id="11" name="Textfeld 10">
              <a:extLst>
                <a:ext uri="{FF2B5EF4-FFF2-40B4-BE49-F238E27FC236}">
                  <a16:creationId xmlns:a16="http://schemas.microsoft.com/office/drawing/2014/main" id="{11640D72-5F8A-8E37-C157-D93DF1F10499}"/>
                </a:ext>
              </a:extLst>
            </p:cNvPr>
            <p:cNvSpPr txBox="1"/>
            <p:nvPr/>
          </p:nvSpPr>
          <p:spPr>
            <a:xfrm>
              <a:off x="6772274" y="2197544"/>
              <a:ext cx="4795377" cy="1754326"/>
            </a:xfrm>
            <a:prstGeom prst="rect">
              <a:avLst/>
            </a:prstGeom>
            <a:noFill/>
            <a:ln w="9525">
              <a:solidFill>
                <a:schemeClr val="tx1"/>
              </a:solidFill>
            </a:ln>
          </p:spPr>
          <p:txBody>
            <a:bodyPr wrap="square" rtlCol="0">
              <a:spAutoFit/>
            </a:bodyPr>
            <a:lstStyle/>
            <a:p>
              <a:r>
                <a:rPr lang="de-DE" dirty="0"/>
                <a:t>Bei Rechtsverstoß: Worum handelt es sich?</a:t>
              </a:r>
            </a:p>
            <a:p>
              <a:pPr marL="285750" indent="-285750">
                <a:buFont typeface="Arial" panose="020B0604020202020204" pitchFamily="34" charset="0"/>
                <a:buChar char="•"/>
              </a:pPr>
              <a:r>
                <a:rPr lang="de-DE" dirty="0"/>
                <a:t>Üble Nachrede/Beleidigung, …</a:t>
              </a:r>
            </a:p>
            <a:p>
              <a:pPr marL="285750" indent="-285750">
                <a:buFont typeface="Arial" panose="020B0604020202020204" pitchFamily="34" charset="0"/>
                <a:buChar char="•"/>
              </a:pPr>
              <a:r>
                <a:rPr lang="de-DE" dirty="0"/>
                <a:t>Verleumdung …</a:t>
              </a:r>
            </a:p>
            <a:p>
              <a:pPr marL="285750" indent="-285750">
                <a:buFont typeface="Arial" panose="020B0604020202020204" pitchFamily="34" charset="0"/>
                <a:buChar char="•"/>
              </a:pPr>
              <a:r>
                <a:rPr lang="de-DE" dirty="0"/>
                <a:t>Falsche Tatsachenbehauptung, Fake News, …</a:t>
              </a:r>
            </a:p>
            <a:p>
              <a:pPr marL="285750" indent="-285750">
                <a:buFont typeface="Arial" panose="020B0604020202020204" pitchFamily="34" charset="0"/>
                <a:buChar char="•"/>
              </a:pPr>
              <a:r>
                <a:rPr lang="de-DE" dirty="0"/>
                <a:t>Bedrohung</a:t>
              </a:r>
            </a:p>
            <a:p>
              <a:pPr marL="285750" indent="-285750">
                <a:buFont typeface="Arial" panose="020B0604020202020204" pitchFamily="34" charset="0"/>
                <a:buChar char="•"/>
              </a:pPr>
              <a:r>
                <a:rPr lang="de-DE" dirty="0"/>
                <a:t>Erpressung</a:t>
              </a:r>
            </a:p>
          </p:txBody>
        </p:sp>
        <p:sp>
          <p:nvSpPr>
            <p:cNvPr id="25" name="Pfeil: nach unten 24">
              <a:extLst>
                <a:ext uri="{FF2B5EF4-FFF2-40B4-BE49-F238E27FC236}">
                  <a16:creationId xmlns:a16="http://schemas.microsoft.com/office/drawing/2014/main" id="{8E9B3B12-EC0B-F736-84B9-17C6272AFE51}"/>
                </a:ext>
              </a:extLst>
            </p:cNvPr>
            <p:cNvSpPr/>
            <p:nvPr/>
          </p:nvSpPr>
          <p:spPr>
            <a:xfrm>
              <a:off x="9210675" y="1864656"/>
              <a:ext cx="104775" cy="277036"/>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7" name="Gruppieren 6">
            <a:extLst>
              <a:ext uri="{FF2B5EF4-FFF2-40B4-BE49-F238E27FC236}">
                <a16:creationId xmlns:a16="http://schemas.microsoft.com/office/drawing/2014/main" id="{4E07A93F-FBCF-67C4-41D1-A10AAEFFACEA}"/>
              </a:ext>
            </a:extLst>
          </p:cNvPr>
          <p:cNvGrpSpPr/>
          <p:nvPr/>
        </p:nvGrpSpPr>
        <p:grpSpPr>
          <a:xfrm>
            <a:off x="6772273" y="3951870"/>
            <a:ext cx="4795377" cy="861501"/>
            <a:chOff x="6772273" y="3951870"/>
            <a:chExt cx="4795377" cy="861501"/>
          </a:xfrm>
        </p:grpSpPr>
        <p:sp>
          <p:nvSpPr>
            <p:cNvPr id="18" name="Textfeld 17">
              <a:extLst>
                <a:ext uri="{FF2B5EF4-FFF2-40B4-BE49-F238E27FC236}">
                  <a16:creationId xmlns:a16="http://schemas.microsoft.com/office/drawing/2014/main" id="{4A3424FB-E316-FE38-77ED-666566DD6D5B}"/>
                </a:ext>
              </a:extLst>
            </p:cNvPr>
            <p:cNvSpPr txBox="1"/>
            <p:nvPr/>
          </p:nvSpPr>
          <p:spPr>
            <a:xfrm>
              <a:off x="6772273" y="4167040"/>
              <a:ext cx="4795377" cy="646331"/>
            </a:xfrm>
            <a:prstGeom prst="rect">
              <a:avLst/>
            </a:prstGeom>
            <a:noFill/>
            <a:ln w="9525">
              <a:solidFill>
                <a:schemeClr val="tx1"/>
              </a:solidFill>
            </a:ln>
          </p:spPr>
          <p:txBody>
            <a:bodyPr wrap="square" rtlCol="0">
              <a:spAutoFit/>
            </a:bodyPr>
            <a:lstStyle/>
            <a:p>
              <a:r>
                <a:rPr lang="de-DE" dirty="0"/>
                <a:t>Missbrauch der App an Betreiber melden</a:t>
              </a:r>
              <a:endParaRPr lang="de-DE" b="1" dirty="0"/>
            </a:p>
            <a:p>
              <a:r>
                <a:rPr lang="de-DE" b="1" dirty="0"/>
                <a:t>Rechtssicher dokumentieren</a:t>
              </a:r>
            </a:p>
          </p:txBody>
        </p:sp>
        <p:sp>
          <p:nvSpPr>
            <p:cNvPr id="26" name="Pfeil: nach unten 25">
              <a:extLst>
                <a:ext uri="{FF2B5EF4-FFF2-40B4-BE49-F238E27FC236}">
                  <a16:creationId xmlns:a16="http://schemas.microsoft.com/office/drawing/2014/main" id="{D15472D3-E9CD-EFB7-9A90-47233B3DE7B5}"/>
                </a:ext>
              </a:extLst>
            </p:cNvPr>
            <p:cNvSpPr/>
            <p:nvPr/>
          </p:nvSpPr>
          <p:spPr>
            <a:xfrm>
              <a:off x="9210675" y="3951870"/>
              <a:ext cx="104775" cy="16293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5" name="Gruppieren 14">
            <a:extLst>
              <a:ext uri="{FF2B5EF4-FFF2-40B4-BE49-F238E27FC236}">
                <a16:creationId xmlns:a16="http://schemas.microsoft.com/office/drawing/2014/main" id="{36AC77E1-94AA-8BE7-4F96-760EEED67DCE}"/>
              </a:ext>
            </a:extLst>
          </p:cNvPr>
          <p:cNvGrpSpPr/>
          <p:nvPr/>
        </p:nvGrpSpPr>
        <p:grpSpPr>
          <a:xfrm>
            <a:off x="6772274" y="4813371"/>
            <a:ext cx="4795376" cy="1375816"/>
            <a:chOff x="6812987" y="4826838"/>
            <a:chExt cx="4795376" cy="1375816"/>
          </a:xfrm>
        </p:grpSpPr>
        <p:sp>
          <p:nvSpPr>
            <p:cNvPr id="19" name="Textfeld 18">
              <a:extLst>
                <a:ext uri="{FF2B5EF4-FFF2-40B4-BE49-F238E27FC236}">
                  <a16:creationId xmlns:a16="http://schemas.microsoft.com/office/drawing/2014/main" id="{76A5351E-A643-0A90-AFD2-8A804C34C69E}"/>
                </a:ext>
              </a:extLst>
            </p:cNvPr>
            <p:cNvSpPr txBox="1"/>
            <p:nvPr/>
          </p:nvSpPr>
          <p:spPr>
            <a:xfrm>
              <a:off x="6812987" y="5002325"/>
              <a:ext cx="4795376" cy="1200329"/>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de-DE" dirty="0"/>
                <a:t>Erziehungsberechtigte informieren </a:t>
              </a:r>
              <a:br>
                <a:rPr lang="de-DE" dirty="0"/>
              </a:br>
              <a:r>
                <a:rPr lang="de-DE" dirty="0"/>
                <a:t>(nach Rücksprache mit der/dem Betroffenen)</a:t>
              </a:r>
            </a:p>
            <a:p>
              <a:pPr marL="285750" indent="-285750">
                <a:buFont typeface="Arial" panose="020B0604020202020204" pitchFamily="34" charset="0"/>
                <a:buChar char="•"/>
              </a:pPr>
              <a:r>
                <a:rPr lang="de-DE" dirty="0"/>
                <a:t>Schulleitung informieren</a:t>
              </a:r>
            </a:p>
            <a:p>
              <a:pPr marL="285750" indent="-285750">
                <a:buFont typeface="Arial" panose="020B0604020202020204" pitchFamily="34" charset="0"/>
                <a:buChar char="•"/>
              </a:pPr>
              <a:r>
                <a:rPr lang="de-DE" dirty="0"/>
                <a:t>Ggf. Polizei einschalten/Anzeige erstatten</a:t>
              </a:r>
            </a:p>
          </p:txBody>
        </p:sp>
        <p:sp>
          <p:nvSpPr>
            <p:cNvPr id="27" name="Pfeil: nach unten 26">
              <a:extLst>
                <a:ext uri="{FF2B5EF4-FFF2-40B4-BE49-F238E27FC236}">
                  <a16:creationId xmlns:a16="http://schemas.microsoft.com/office/drawing/2014/main" id="{CA709B73-9BFE-1670-1984-B4A00FB647A3}"/>
                </a:ext>
              </a:extLst>
            </p:cNvPr>
            <p:cNvSpPr/>
            <p:nvPr/>
          </p:nvSpPr>
          <p:spPr>
            <a:xfrm>
              <a:off x="9210675" y="4826838"/>
              <a:ext cx="104775" cy="16202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540083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E8E72-E4B5-E4F2-D5A0-D5BD1844F6BC}"/>
              </a:ext>
            </a:extLst>
          </p:cNvPr>
          <p:cNvSpPr>
            <a:spLocks noGrp="1"/>
          </p:cNvSpPr>
          <p:nvPr>
            <p:ph type="title"/>
          </p:nvPr>
        </p:nvSpPr>
        <p:spPr>
          <a:xfrm>
            <a:off x="838200" y="662379"/>
            <a:ext cx="10515600" cy="802167"/>
          </a:xfrm>
        </p:spPr>
        <p:txBody>
          <a:bodyPr/>
          <a:lstStyle/>
          <a:p>
            <a:pPr algn="ctr"/>
            <a:r>
              <a:rPr lang="de-DE" dirty="0"/>
              <a:t>Problemkreis </a:t>
            </a:r>
            <a:r>
              <a:rPr lang="de-DE" dirty="0" err="1"/>
              <a:t>Social</a:t>
            </a:r>
            <a:r>
              <a:rPr lang="de-DE" dirty="0"/>
              <a:t> Media</a:t>
            </a:r>
          </a:p>
        </p:txBody>
      </p:sp>
      <p:sp>
        <p:nvSpPr>
          <p:cNvPr id="3" name="Inhaltsplatzhalter 2">
            <a:extLst>
              <a:ext uri="{FF2B5EF4-FFF2-40B4-BE49-F238E27FC236}">
                <a16:creationId xmlns:a16="http://schemas.microsoft.com/office/drawing/2014/main" id="{FF3E89B1-B6A1-2123-06DB-04BB345D7EE2}"/>
              </a:ext>
            </a:extLst>
          </p:cNvPr>
          <p:cNvSpPr>
            <a:spLocks noGrp="1"/>
          </p:cNvSpPr>
          <p:nvPr>
            <p:ph idx="1"/>
          </p:nvPr>
        </p:nvSpPr>
        <p:spPr>
          <a:xfrm>
            <a:off x="6159910" y="1524154"/>
            <a:ext cx="5407742" cy="455459"/>
          </a:xfrm>
        </p:spPr>
        <p:txBody>
          <a:bodyPr>
            <a:normAutofit lnSpcReduction="10000"/>
          </a:bodyPr>
          <a:lstStyle/>
          <a:p>
            <a:pPr marL="0" indent="0" algn="ctr">
              <a:buNone/>
            </a:pPr>
            <a:r>
              <a:rPr lang="de-DE" dirty="0"/>
              <a:t>Lehrkräfte</a:t>
            </a:r>
          </a:p>
        </p:txBody>
      </p:sp>
      <p:sp>
        <p:nvSpPr>
          <p:cNvPr id="4" name="Fußzeilenplatzhalter 3">
            <a:extLst>
              <a:ext uri="{FF2B5EF4-FFF2-40B4-BE49-F238E27FC236}">
                <a16:creationId xmlns:a16="http://schemas.microsoft.com/office/drawing/2014/main" id="{B9E715DE-0E55-C827-E90E-7801E46F73A9}"/>
              </a:ext>
            </a:extLst>
          </p:cNvPr>
          <p:cNvSpPr>
            <a:spLocks noGrp="1"/>
          </p:cNvSpPr>
          <p:nvPr>
            <p:ph type="ftr" sz="quarter" idx="11"/>
          </p:nvPr>
        </p:nvSpPr>
        <p:spPr/>
        <p:txBody>
          <a:bodyPr/>
          <a:lstStyle/>
          <a:p>
            <a:r>
              <a:rPr lang="de-DE"/>
              <a:t>CC by 4.0 Johannes Philipp</a:t>
            </a:r>
          </a:p>
        </p:txBody>
      </p:sp>
      <p:sp>
        <p:nvSpPr>
          <p:cNvPr id="5" name="Foliennummernplatzhalter 4">
            <a:extLst>
              <a:ext uri="{FF2B5EF4-FFF2-40B4-BE49-F238E27FC236}">
                <a16:creationId xmlns:a16="http://schemas.microsoft.com/office/drawing/2014/main" id="{DFD3F266-0C7B-9679-4FF4-AC0A6FFB9DEB}"/>
              </a:ext>
            </a:extLst>
          </p:cNvPr>
          <p:cNvSpPr>
            <a:spLocks noGrp="1"/>
          </p:cNvSpPr>
          <p:nvPr>
            <p:ph type="sldNum" sz="quarter" idx="12"/>
          </p:nvPr>
        </p:nvSpPr>
        <p:spPr/>
        <p:txBody>
          <a:bodyPr/>
          <a:lstStyle/>
          <a:p>
            <a:fld id="{B682BD45-2FD7-4F87-9323-8C6A9F864956}" type="slidenum">
              <a:rPr lang="de-DE" smtClean="0"/>
              <a:t>5</a:t>
            </a:fld>
            <a:endParaRPr lang="de-DE"/>
          </a:p>
        </p:txBody>
      </p:sp>
      <p:sp>
        <p:nvSpPr>
          <p:cNvPr id="7" name="Inhaltsplatzhalter 2">
            <a:extLst>
              <a:ext uri="{FF2B5EF4-FFF2-40B4-BE49-F238E27FC236}">
                <a16:creationId xmlns:a16="http://schemas.microsoft.com/office/drawing/2014/main" id="{F2CC3543-C9AF-6FDF-5250-514E4517D7D1}"/>
              </a:ext>
            </a:extLst>
          </p:cNvPr>
          <p:cNvSpPr txBox="1">
            <a:spLocks/>
          </p:cNvSpPr>
          <p:nvPr/>
        </p:nvSpPr>
        <p:spPr>
          <a:xfrm>
            <a:off x="624349" y="1504643"/>
            <a:ext cx="5407742" cy="45545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dirty="0"/>
              <a:t>Schülerinnen/Schüler</a:t>
            </a:r>
          </a:p>
        </p:txBody>
      </p:sp>
      <p:grpSp>
        <p:nvGrpSpPr>
          <p:cNvPr id="11" name="Gruppieren 10">
            <a:extLst>
              <a:ext uri="{FF2B5EF4-FFF2-40B4-BE49-F238E27FC236}">
                <a16:creationId xmlns:a16="http://schemas.microsoft.com/office/drawing/2014/main" id="{B4E5F302-247B-5EBB-8859-C05B84477A9D}"/>
              </a:ext>
            </a:extLst>
          </p:cNvPr>
          <p:cNvGrpSpPr/>
          <p:nvPr/>
        </p:nvGrpSpPr>
        <p:grpSpPr>
          <a:xfrm>
            <a:off x="1585273" y="2051215"/>
            <a:ext cx="9021452" cy="412057"/>
            <a:chOff x="1585273" y="2051215"/>
            <a:chExt cx="9021452" cy="412057"/>
          </a:xfrm>
        </p:grpSpPr>
        <p:sp>
          <p:nvSpPr>
            <p:cNvPr id="8" name="Textfeld 7">
              <a:extLst>
                <a:ext uri="{FF2B5EF4-FFF2-40B4-BE49-F238E27FC236}">
                  <a16:creationId xmlns:a16="http://schemas.microsoft.com/office/drawing/2014/main" id="{E6559698-CA3A-675D-0B37-A184A5019883}"/>
                </a:ext>
              </a:extLst>
            </p:cNvPr>
            <p:cNvSpPr txBox="1"/>
            <p:nvPr/>
          </p:nvSpPr>
          <p:spPr>
            <a:xfrm>
              <a:off x="4651053" y="2053407"/>
              <a:ext cx="3188502" cy="400110"/>
            </a:xfrm>
            <a:prstGeom prst="rect">
              <a:avLst/>
            </a:prstGeom>
            <a:noFill/>
          </p:spPr>
          <p:txBody>
            <a:bodyPr wrap="none" rtlCol="0">
              <a:spAutoFit/>
            </a:bodyPr>
            <a:lstStyle/>
            <a:p>
              <a:r>
                <a:rPr lang="de-DE" sz="2000" dirty="0"/>
                <a:t>Schulplattform (z.B. </a:t>
              </a:r>
              <a:r>
                <a:rPr lang="de-DE" sz="2000" dirty="0" err="1"/>
                <a:t>Logineo</a:t>
              </a:r>
              <a:r>
                <a:rPr lang="de-DE" sz="2000" dirty="0"/>
                <a:t>)</a:t>
              </a:r>
            </a:p>
          </p:txBody>
        </p:sp>
        <p:sp>
          <p:nvSpPr>
            <p:cNvPr id="9" name="Textfeld 8">
              <a:extLst>
                <a:ext uri="{FF2B5EF4-FFF2-40B4-BE49-F238E27FC236}">
                  <a16:creationId xmlns:a16="http://schemas.microsoft.com/office/drawing/2014/main" id="{2B266FBF-33E4-85C4-BBFB-AFEF6B0BD44F}"/>
                </a:ext>
              </a:extLst>
            </p:cNvPr>
            <p:cNvSpPr txBox="1"/>
            <p:nvPr/>
          </p:nvSpPr>
          <p:spPr>
            <a:xfrm>
              <a:off x="1585273" y="2051215"/>
              <a:ext cx="1387624" cy="400110"/>
            </a:xfrm>
            <a:prstGeom prst="rect">
              <a:avLst/>
            </a:prstGeom>
            <a:noFill/>
          </p:spPr>
          <p:txBody>
            <a:bodyPr wrap="none" rtlCol="0">
              <a:spAutoFit/>
            </a:bodyPr>
            <a:lstStyle/>
            <a:p>
              <a:r>
                <a:rPr lang="de-DE" sz="2000" dirty="0"/>
                <a:t>Private App</a:t>
              </a:r>
            </a:p>
          </p:txBody>
        </p:sp>
        <p:sp>
          <p:nvSpPr>
            <p:cNvPr id="10" name="Textfeld 9">
              <a:extLst>
                <a:ext uri="{FF2B5EF4-FFF2-40B4-BE49-F238E27FC236}">
                  <a16:creationId xmlns:a16="http://schemas.microsoft.com/office/drawing/2014/main" id="{705A58C0-81EE-995D-D36F-433FD9946439}"/>
                </a:ext>
              </a:extLst>
            </p:cNvPr>
            <p:cNvSpPr txBox="1"/>
            <p:nvPr/>
          </p:nvSpPr>
          <p:spPr>
            <a:xfrm>
              <a:off x="9219101" y="2063162"/>
              <a:ext cx="1387624" cy="400110"/>
            </a:xfrm>
            <a:prstGeom prst="rect">
              <a:avLst/>
            </a:prstGeom>
            <a:noFill/>
          </p:spPr>
          <p:txBody>
            <a:bodyPr wrap="none" rtlCol="0">
              <a:spAutoFit/>
            </a:bodyPr>
            <a:lstStyle/>
            <a:p>
              <a:r>
                <a:rPr lang="de-DE" sz="2000" dirty="0"/>
                <a:t>Private App</a:t>
              </a:r>
            </a:p>
          </p:txBody>
        </p:sp>
      </p:grpSp>
      <p:grpSp>
        <p:nvGrpSpPr>
          <p:cNvPr id="19" name="Gruppieren 18">
            <a:extLst>
              <a:ext uri="{FF2B5EF4-FFF2-40B4-BE49-F238E27FC236}">
                <a16:creationId xmlns:a16="http://schemas.microsoft.com/office/drawing/2014/main" id="{88BB4C96-36BB-4BE8-F238-ABB94C60A670}"/>
              </a:ext>
            </a:extLst>
          </p:cNvPr>
          <p:cNvGrpSpPr/>
          <p:nvPr/>
        </p:nvGrpSpPr>
        <p:grpSpPr>
          <a:xfrm>
            <a:off x="519573" y="2546822"/>
            <a:ext cx="3519027" cy="3443646"/>
            <a:chOff x="519573" y="2546822"/>
            <a:chExt cx="3519027" cy="3443646"/>
          </a:xfrm>
        </p:grpSpPr>
        <p:sp>
          <p:nvSpPr>
            <p:cNvPr id="12" name="Textfeld 11">
              <a:extLst>
                <a:ext uri="{FF2B5EF4-FFF2-40B4-BE49-F238E27FC236}">
                  <a16:creationId xmlns:a16="http://schemas.microsoft.com/office/drawing/2014/main" id="{048BDBB5-B45F-B4AE-FDDA-4A8E98C8412B}"/>
                </a:ext>
              </a:extLst>
            </p:cNvPr>
            <p:cNvSpPr txBox="1"/>
            <p:nvPr/>
          </p:nvSpPr>
          <p:spPr>
            <a:xfrm>
              <a:off x="519574" y="2546822"/>
              <a:ext cx="3519026" cy="2554545"/>
            </a:xfrm>
            <a:prstGeom prst="rect">
              <a:avLst/>
            </a:prstGeom>
            <a:noFill/>
            <a:ln w="9525">
              <a:solidFill>
                <a:schemeClr val="tx1"/>
              </a:solidFill>
            </a:ln>
          </p:spPr>
          <p:txBody>
            <a:bodyPr wrap="square" rtlCol="0">
              <a:spAutoFit/>
            </a:bodyPr>
            <a:lstStyle/>
            <a:p>
              <a:pPr marL="285750" indent="-285750">
                <a:buFont typeface="Arial" panose="020B0604020202020204" pitchFamily="34" charset="0"/>
                <a:buChar char="•"/>
              </a:pPr>
              <a:r>
                <a:rPr lang="de-DE" sz="1600" dirty="0"/>
                <a:t>Anleitung zur Dokumentation und zum Melden von Missbrauch geben</a:t>
              </a:r>
            </a:p>
            <a:p>
              <a:pPr marL="285750" indent="-285750">
                <a:buFont typeface="Arial" panose="020B0604020202020204" pitchFamily="34" charset="0"/>
                <a:buChar char="•"/>
              </a:pPr>
              <a:r>
                <a:rPr lang="de-DE" sz="1600" dirty="0"/>
                <a:t>Erziehungsberechtigte informieren</a:t>
              </a:r>
              <a:br>
                <a:rPr lang="de-DE" sz="1600" dirty="0"/>
              </a:br>
              <a:r>
                <a:rPr lang="de-DE" sz="1600" dirty="0"/>
                <a:t>(nur mit Einverständnis)</a:t>
              </a:r>
            </a:p>
            <a:p>
              <a:pPr marL="285750" indent="-285750">
                <a:buFont typeface="Arial" panose="020B0604020202020204" pitchFamily="34" charset="0"/>
                <a:buChar char="•"/>
              </a:pPr>
              <a:r>
                <a:rPr lang="de-DE" sz="1600" dirty="0"/>
                <a:t>Über weitere Schritte beraten, z.B.:</a:t>
              </a:r>
              <a:br>
                <a:rPr lang="de-DE" sz="1600" dirty="0"/>
              </a:br>
              <a:r>
                <a:rPr lang="de-DE" sz="1600" dirty="0"/>
                <a:t>Hilfsangebote (Nummer gegen Kummer, Schul-/Jugendsozialarbeit)</a:t>
              </a:r>
            </a:p>
            <a:p>
              <a:pPr marL="285750" indent="-285750">
                <a:buFont typeface="Arial" panose="020B0604020202020204" pitchFamily="34" charset="0"/>
                <a:buChar char="•"/>
              </a:pPr>
              <a:r>
                <a:rPr lang="de-DE" sz="1600" dirty="0"/>
                <a:t>Ermutigen, Anzeige zu erstatten</a:t>
              </a:r>
            </a:p>
            <a:p>
              <a:pPr marL="285750" indent="-285750">
                <a:buFont typeface="Arial" panose="020B0604020202020204" pitchFamily="34" charset="0"/>
                <a:buChar char="•"/>
              </a:pPr>
              <a:r>
                <a:rPr lang="de-DE" sz="1600" dirty="0"/>
                <a:t>Ggf. Handy-Nummer wechseln (Prepaid-Karte)</a:t>
              </a:r>
            </a:p>
          </p:txBody>
        </p:sp>
        <p:sp>
          <p:nvSpPr>
            <p:cNvPr id="13" name="Textfeld 12">
              <a:extLst>
                <a:ext uri="{FF2B5EF4-FFF2-40B4-BE49-F238E27FC236}">
                  <a16:creationId xmlns:a16="http://schemas.microsoft.com/office/drawing/2014/main" id="{859FB1E7-04A9-23C8-A958-BA1F455A971A}"/>
                </a:ext>
              </a:extLst>
            </p:cNvPr>
            <p:cNvSpPr txBox="1"/>
            <p:nvPr/>
          </p:nvSpPr>
          <p:spPr>
            <a:xfrm>
              <a:off x="519573" y="5405693"/>
              <a:ext cx="3519025" cy="584775"/>
            </a:xfrm>
            <a:prstGeom prst="rect">
              <a:avLst/>
            </a:prstGeom>
            <a:noFill/>
            <a:ln w="9525">
              <a:solidFill>
                <a:schemeClr val="tx1"/>
              </a:solidFill>
            </a:ln>
          </p:spPr>
          <p:txBody>
            <a:bodyPr wrap="square" rtlCol="0">
              <a:spAutoFit/>
            </a:bodyPr>
            <a:lstStyle/>
            <a:p>
              <a:r>
                <a:rPr lang="de-DE" sz="1600" dirty="0"/>
                <a:t>Entscheidung: Schülerin/Schüler</a:t>
              </a:r>
              <a:br>
                <a:rPr lang="de-DE" sz="1600" dirty="0"/>
              </a:br>
              <a:r>
                <a:rPr lang="de-DE" sz="1600" dirty="0"/>
                <a:t>+ Erziehungsberechtigte (unter 18 J.)</a:t>
              </a:r>
            </a:p>
          </p:txBody>
        </p:sp>
      </p:grpSp>
      <p:grpSp>
        <p:nvGrpSpPr>
          <p:cNvPr id="20" name="Gruppieren 19">
            <a:extLst>
              <a:ext uri="{FF2B5EF4-FFF2-40B4-BE49-F238E27FC236}">
                <a16:creationId xmlns:a16="http://schemas.microsoft.com/office/drawing/2014/main" id="{B11CF6C6-078F-3657-2BCD-E478A9F63E71}"/>
              </a:ext>
            </a:extLst>
          </p:cNvPr>
          <p:cNvGrpSpPr/>
          <p:nvPr/>
        </p:nvGrpSpPr>
        <p:grpSpPr>
          <a:xfrm>
            <a:off x="4230584" y="2546822"/>
            <a:ext cx="3730831" cy="3439139"/>
            <a:chOff x="4230584" y="2546822"/>
            <a:chExt cx="3730831" cy="3439139"/>
          </a:xfrm>
        </p:grpSpPr>
        <p:sp>
          <p:nvSpPr>
            <p:cNvPr id="6" name="Textfeld 5">
              <a:extLst>
                <a:ext uri="{FF2B5EF4-FFF2-40B4-BE49-F238E27FC236}">
                  <a16:creationId xmlns:a16="http://schemas.microsoft.com/office/drawing/2014/main" id="{829C207D-DF51-96F9-32E9-AD9A93FB061B}"/>
                </a:ext>
              </a:extLst>
            </p:cNvPr>
            <p:cNvSpPr txBox="1"/>
            <p:nvPr/>
          </p:nvSpPr>
          <p:spPr>
            <a:xfrm>
              <a:off x="4230585" y="2546822"/>
              <a:ext cx="3730830" cy="2554545"/>
            </a:xfrm>
            <a:prstGeom prst="rect">
              <a:avLst/>
            </a:prstGeom>
            <a:noFill/>
            <a:ln w="9525">
              <a:solidFill>
                <a:schemeClr val="tx1"/>
              </a:solidFill>
            </a:ln>
          </p:spPr>
          <p:txBody>
            <a:bodyPr wrap="none" rtlCol="0">
              <a:spAutoFit/>
            </a:bodyPr>
            <a:lstStyle/>
            <a:p>
              <a:pPr marL="285750" indent="-285750">
                <a:buFont typeface="Arial" panose="020B0604020202020204" pitchFamily="34" charset="0"/>
                <a:buChar char="•"/>
              </a:pPr>
              <a:r>
                <a:rPr lang="de-DE" sz="1600" dirty="0"/>
                <a:t>Chatverlauf dokumentieren </a:t>
              </a:r>
              <a:br>
                <a:rPr lang="de-DE" sz="1600" dirty="0"/>
              </a:br>
              <a:r>
                <a:rPr lang="de-DE" sz="1600" dirty="0"/>
                <a:t>und anschließend ggf. löschen</a:t>
              </a:r>
            </a:p>
            <a:p>
              <a:pPr marL="285750" indent="-285750">
                <a:buFont typeface="Arial" panose="020B0604020202020204" pitchFamily="34" charset="0"/>
                <a:buChar char="•"/>
              </a:pPr>
              <a:r>
                <a:rPr lang="de-DE" sz="1600" dirty="0"/>
                <a:t>Gespräch mit Verursacher/n führen</a:t>
              </a:r>
            </a:p>
            <a:p>
              <a:pPr marL="285750" indent="-285750">
                <a:buFont typeface="Arial" panose="020B0604020202020204" pitchFamily="34" charset="0"/>
                <a:buChar char="•"/>
              </a:pPr>
              <a:r>
                <a:rPr lang="de-DE" sz="1600" dirty="0"/>
                <a:t>Ggf. Erziehungsberechtigte informieren</a:t>
              </a:r>
            </a:p>
            <a:p>
              <a:pPr marL="285750" indent="-285750">
                <a:buFont typeface="Arial" panose="020B0604020202020204" pitchFamily="34" charset="0"/>
                <a:buChar char="•"/>
              </a:pPr>
              <a:r>
                <a:rPr lang="de-DE" sz="1600" dirty="0"/>
                <a:t>Pädagogische Maßnahmen ergreifen</a:t>
              </a:r>
            </a:p>
            <a:p>
              <a:pPr marL="285750" indent="-285750">
                <a:buFont typeface="Arial" panose="020B0604020202020204" pitchFamily="34" charset="0"/>
                <a:buChar char="•"/>
              </a:pPr>
              <a:r>
                <a:rPr lang="de-DE" sz="1600" dirty="0"/>
                <a:t>Ggf. Schulstrafen verhängen</a:t>
              </a:r>
            </a:p>
            <a:p>
              <a:pPr marL="285750" indent="-285750">
                <a:buFont typeface="Arial" panose="020B0604020202020204" pitchFamily="34" charset="0"/>
                <a:buChar char="•"/>
              </a:pPr>
              <a:r>
                <a:rPr lang="de-DE" sz="1600" dirty="0"/>
                <a:t>Bei klaren Rechtsverstößen:</a:t>
              </a:r>
              <a:br>
                <a:rPr lang="de-DE" sz="1600" dirty="0"/>
              </a:br>
              <a:r>
                <a:rPr lang="de-DE" sz="1600" dirty="0"/>
                <a:t>Schulleitung informieren und </a:t>
              </a:r>
              <a:br>
                <a:rPr lang="de-DE" sz="1600" dirty="0"/>
              </a:br>
              <a:r>
                <a:rPr lang="de-DE" sz="1600" dirty="0"/>
                <a:t>in Absprache Polizei einschalten/</a:t>
              </a:r>
              <a:br>
                <a:rPr lang="de-DE" sz="1600" dirty="0"/>
              </a:br>
              <a:r>
                <a:rPr lang="de-DE" sz="1600" dirty="0"/>
                <a:t>Anzeige erstatten</a:t>
              </a:r>
            </a:p>
          </p:txBody>
        </p:sp>
        <p:sp>
          <p:nvSpPr>
            <p:cNvPr id="14" name="Textfeld 13">
              <a:extLst>
                <a:ext uri="{FF2B5EF4-FFF2-40B4-BE49-F238E27FC236}">
                  <a16:creationId xmlns:a16="http://schemas.microsoft.com/office/drawing/2014/main" id="{337DB862-0D9A-BA97-A749-6C8DDEBCD7D9}"/>
                </a:ext>
              </a:extLst>
            </p:cNvPr>
            <p:cNvSpPr txBox="1"/>
            <p:nvPr/>
          </p:nvSpPr>
          <p:spPr>
            <a:xfrm>
              <a:off x="4230584" y="5401186"/>
              <a:ext cx="3730830" cy="584775"/>
            </a:xfrm>
            <a:prstGeom prst="rect">
              <a:avLst/>
            </a:prstGeom>
            <a:noFill/>
            <a:ln w="9525">
              <a:solidFill>
                <a:schemeClr val="tx1"/>
              </a:solidFill>
            </a:ln>
          </p:spPr>
          <p:txBody>
            <a:bodyPr wrap="square" rtlCol="0">
              <a:spAutoFit/>
            </a:bodyPr>
            <a:lstStyle/>
            <a:p>
              <a:r>
                <a:rPr lang="de-DE" sz="1600" dirty="0"/>
                <a:t>Entscheidung: </a:t>
              </a:r>
              <a:br>
                <a:rPr lang="de-DE" sz="1600" dirty="0"/>
              </a:br>
              <a:r>
                <a:rPr lang="de-DE" sz="1600" dirty="0"/>
                <a:t>Lehrkraft, Schulleitung, Schulgremien</a:t>
              </a:r>
            </a:p>
          </p:txBody>
        </p:sp>
      </p:grpSp>
      <p:grpSp>
        <p:nvGrpSpPr>
          <p:cNvPr id="21" name="Gruppieren 20">
            <a:extLst>
              <a:ext uri="{FF2B5EF4-FFF2-40B4-BE49-F238E27FC236}">
                <a16:creationId xmlns:a16="http://schemas.microsoft.com/office/drawing/2014/main" id="{4EC58C9B-E7DE-F947-FA88-64C47862A9BF}"/>
              </a:ext>
            </a:extLst>
          </p:cNvPr>
          <p:cNvGrpSpPr/>
          <p:nvPr/>
        </p:nvGrpSpPr>
        <p:grpSpPr>
          <a:xfrm>
            <a:off x="8153400" y="2546821"/>
            <a:ext cx="3519026" cy="3439140"/>
            <a:chOff x="8153400" y="2546821"/>
            <a:chExt cx="3519026" cy="3439140"/>
          </a:xfrm>
        </p:grpSpPr>
        <p:sp>
          <p:nvSpPr>
            <p:cNvPr id="15" name="Textfeld 14">
              <a:extLst>
                <a:ext uri="{FF2B5EF4-FFF2-40B4-BE49-F238E27FC236}">
                  <a16:creationId xmlns:a16="http://schemas.microsoft.com/office/drawing/2014/main" id="{974C3D16-0476-0590-B06D-D679835ED43F}"/>
                </a:ext>
              </a:extLst>
            </p:cNvPr>
            <p:cNvSpPr txBox="1"/>
            <p:nvPr/>
          </p:nvSpPr>
          <p:spPr>
            <a:xfrm>
              <a:off x="8153400" y="2546821"/>
              <a:ext cx="3519026" cy="2308324"/>
            </a:xfrm>
            <a:prstGeom prst="rect">
              <a:avLst/>
            </a:prstGeom>
            <a:noFill/>
            <a:ln w="9525">
              <a:solidFill>
                <a:schemeClr val="tx1"/>
              </a:solidFill>
            </a:ln>
          </p:spPr>
          <p:txBody>
            <a:bodyPr wrap="square" rtlCol="0">
              <a:spAutoFit/>
            </a:bodyPr>
            <a:lstStyle/>
            <a:p>
              <a:pPr marL="285750" indent="-285750">
                <a:buFont typeface="Arial" panose="020B0604020202020204" pitchFamily="34" charset="0"/>
                <a:buChar char="•"/>
              </a:pPr>
              <a:r>
                <a:rPr lang="de-DE" sz="1600" dirty="0"/>
                <a:t>Chatverlauf dokumentieren und/oder Missbrauch melden</a:t>
              </a:r>
            </a:p>
            <a:p>
              <a:pPr marL="285750" indent="-285750">
                <a:buFont typeface="Arial" panose="020B0604020202020204" pitchFamily="34" charset="0"/>
                <a:buChar char="•"/>
              </a:pPr>
              <a:r>
                <a:rPr lang="de-DE" sz="1600" dirty="0"/>
                <a:t>Falls möglich: Mit Verursachern sprechen (und ggf. deren Erziehungsberechtigten)</a:t>
              </a:r>
            </a:p>
            <a:p>
              <a:pPr marL="285750" indent="-285750">
                <a:buFont typeface="Arial" panose="020B0604020202020204" pitchFamily="34" charset="0"/>
                <a:buChar char="•"/>
              </a:pPr>
              <a:r>
                <a:rPr lang="de-DE" sz="1600" dirty="0"/>
                <a:t>Ggf.: Schulleitung/Schulpsychologen informieren)</a:t>
              </a:r>
            </a:p>
            <a:p>
              <a:pPr marL="285750" indent="-285750">
                <a:buFont typeface="Arial" panose="020B0604020202020204" pitchFamily="34" charset="0"/>
                <a:buChar char="•"/>
              </a:pPr>
              <a:r>
                <a:rPr lang="de-DE" sz="1600" dirty="0"/>
                <a:t>Bei klaren Rechtsverstößen: Polizei einschalten/Anzeige erstatten</a:t>
              </a:r>
            </a:p>
          </p:txBody>
        </p:sp>
        <p:sp>
          <p:nvSpPr>
            <p:cNvPr id="16" name="Textfeld 15">
              <a:extLst>
                <a:ext uri="{FF2B5EF4-FFF2-40B4-BE49-F238E27FC236}">
                  <a16:creationId xmlns:a16="http://schemas.microsoft.com/office/drawing/2014/main" id="{4FF279BC-7501-0FA9-4CC6-6F4DDE3E71A8}"/>
                </a:ext>
              </a:extLst>
            </p:cNvPr>
            <p:cNvSpPr txBox="1"/>
            <p:nvPr/>
          </p:nvSpPr>
          <p:spPr>
            <a:xfrm>
              <a:off x="8153400" y="5401186"/>
              <a:ext cx="3519026" cy="584775"/>
            </a:xfrm>
            <a:prstGeom prst="rect">
              <a:avLst/>
            </a:prstGeom>
            <a:noFill/>
            <a:ln w="9525">
              <a:solidFill>
                <a:schemeClr val="tx1"/>
              </a:solidFill>
            </a:ln>
          </p:spPr>
          <p:txBody>
            <a:bodyPr wrap="square" rtlCol="0">
              <a:spAutoFit/>
            </a:bodyPr>
            <a:lstStyle/>
            <a:p>
              <a:r>
                <a:rPr lang="de-DE" sz="1600" dirty="0"/>
                <a:t>Entscheidung: </a:t>
              </a:r>
              <a:br>
                <a:rPr lang="de-DE" sz="1600" dirty="0"/>
              </a:br>
              <a:r>
                <a:rPr lang="de-DE" sz="1600" dirty="0"/>
                <a:t>Betroffene/r</a:t>
              </a:r>
            </a:p>
          </p:txBody>
        </p:sp>
      </p:grpSp>
      <p:sp>
        <p:nvSpPr>
          <p:cNvPr id="17" name="Rechteck 16">
            <a:extLst>
              <a:ext uri="{FF2B5EF4-FFF2-40B4-BE49-F238E27FC236}">
                <a16:creationId xmlns:a16="http://schemas.microsoft.com/office/drawing/2014/main" id="{5D2BBA74-A583-4778-8FE7-A0AC4C160BE8}"/>
              </a:ext>
            </a:extLst>
          </p:cNvPr>
          <p:cNvSpPr/>
          <p:nvPr/>
        </p:nvSpPr>
        <p:spPr>
          <a:xfrm>
            <a:off x="519573" y="1371600"/>
            <a:ext cx="5512518" cy="584118"/>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E19E23DC-E453-147B-8F5D-0CCF89A958AB}"/>
              </a:ext>
            </a:extLst>
          </p:cNvPr>
          <p:cNvSpPr/>
          <p:nvPr/>
        </p:nvSpPr>
        <p:spPr>
          <a:xfrm>
            <a:off x="6159908" y="1367216"/>
            <a:ext cx="5512518" cy="592886"/>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79503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E8E72-E4B5-E4F2-D5A0-D5BD1844F6BC}"/>
              </a:ext>
            </a:extLst>
          </p:cNvPr>
          <p:cNvSpPr>
            <a:spLocks noGrp="1"/>
          </p:cNvSpPr>
          <p:nvPr>
            <p:ph type="title"/>
          </p:nvPr>
        </p:nvSpPr>
        <p:spPr>
          <a:xfrm>
            <a:off x="838200" y="662379"/>
            <a:ext cx="10515600" cy="802167"/>
          </a:xfrm>
        </p:spPr>
        <p:txBody>
          <a:bodyPr/>
          <a:lstStyle/>
          <a:p>
            <a:pPr algn="ctr"/>
            <a:r>
              <a:rPr lang="de-DE" dirty="0"/>
              <a:t>Problemkreis </a:t>
            </a:r>
            <a:r>
              <a:rPr lang="de-DE" dirty="0" err="1"/>
              <a:t>Social</a:t>
            </a:r>
            <a:r>
              <a:rPr lang="de-DE" dirty="0"/>
              <a:t> Media</a:t>
            </a:r>
          </a:p>
        </p:txBody>
      </p:sp>
      <p:sp>
        <p:nvSpPr>
          <p:cNvPr id="4" name="Fußzeilenplatzhalter 3">
            <a:extLst>
              <a:ext uri="{FF2B5EF4-FFF2-40B4-BE49-F238E27FC236}">
                <a16:creationId xmlns:a16="http://schemas.microsoft.com/office/drawing/2014/main" id="{B9E715DE-0E55-C827-E90E-7801E46F73A9}"/>
              </a:ext>
            </a:extLst>
          </p:cNvPr>
          <p:cNvSpPr>
            <a:spLocks noGrp="1"/>
          </p:cNvSpPr>
          <p:nvPr>
            <p:ph type="ftr" sz="quarter" idx="11"/>
          </p:nvPr>
        </p:nvSpPr>
        <p:spPr/>
        <p:txBody>
          <a:bodyPr/>
          <a:lstStyle/>
          <a:p>
            <a:r>
              <a:rPr lang="de-DE"/>
              <a:t>CC by 4.0 Johannes Philipp</a:t>
            </a:r>
          </a:p>
        </p:txBody>
      </p:sp>
      <p:sp>
        <p:nvSpPr>
          <p:cNvPr id="5" name="Foliennummernplatzhalter 4">
            <a:extLst>
              <a:ext uri="{FF2B5EF4-FFF2-40B4-BE49-F238E27FC236}">
                <a16:creationId xmlns:a16="http://schemas.microsoft.com/office/drawing/2014/main" id="{DFD3F266-0C7B-9679-4FF4-AC0A6FFB9DEB}"/>
              </a:ext>
            </a:extLst>
          </p:cNvPr>
          <p:cNvSpPr>
            <a:spLocks noGrp="1"/>
          </p:cNvSpPr>
          <p:nvPr>
            <p:ph type="sldNum" sz="quarter" idx="12"/>
          </p:nvPr>
        </p:nvSpPr>
        <p:spPr/>
        <p:txBody>
          <a:bodyPr/>
          <a:lstStyle/>
          <a:p>
            <a:fld id="{B682BD45-2FD7-4F87-9323-8C6A9F864956}" type="slidenum">
              <a:rPr lang="de-DE" smtClean="0"/>
              <a:t>6</a:t>
            </a:fld>
            <a:endParaRPr lang="de-DE"/>
          </a:p>
        </p:txBody>
      </p:sp>
      <p:sp>
        <p:nvSpPr>
          <p:cNvPr id="20" name="Textfeld 19">
            <a:extLst>
              <a:ext uri="{FF2B5EF4-FFF2-40B4-BE49-F238E27FC236}">
                <a16:creationId xmlns:a16="http://schemas.microsoft.com/office/drawing/2014/main" id="{E17DAAB8-BB95-2C37-2712-25B98F385C11}"/>
              </a:ext>
            </a:extLst>
          </p:cNvPr>
          <p:cNvSpPr txBox="1"/>
          <p:nvPr/>
        </p:nvSpPr>
        <p:spPr>
          <a:xfrm>
            <a:off x="508210" y="1464546"/>
            <a:ext cx="3530390" cy="461665"/>
          </a:xfrm>
          <a:prstGeom prst="rect">
            <a:avLst/>
          </a:prstGeom>
          <a:noFill/>
        </p:spPr>
        <p:txBody>
          <a:bodyPr wrap="none" rtlCol="0">
            <a:spAutoFit/>
          </a:bodyPr>
          <a:lstStyle/>
          <a:p>
            <a:r>
              <a:rPr lang="de-DE" sz="2400" dirty="0"/>
              <a:t>Das Wichtigste: Prävention</a:t>
            </a:r>
          </a:p>
        </p:txBody>
      </p:sp>
      <p:sp>
        <p:nvSpPr>
          <p:cNvPr id="22" name="Textfeld 21">
            <a:extLst>
              <a:ext uri="{FF2B5EF4-FFF2-40B4-BE49-F238E27FC236}">
                <a16:creationId xmlns:a16="http://schemas.microsoft.com/office/drawing/2014/main" id="{4FD357D7-6000-338B-05BB-0668FB3D5C7B}"/>
              </a:ext>
            </a:extLst>
          </p:cNvPr>
          <p:cNvSpPr txBox="1"/>
          <p:nvPr/>
        </p:nvSpPr>
        <p:spPr>
          <a:xfrm>
            <a:off x="8277225" y="5891717"/>
            <a:ext cx="3381375" cy="338554"/>
          </a:xfrm>
          <a:prstGeom prst="rect">
            <a:avLst/>
          </a:prstGeom>
          <a:noFill/>
        </p:spPr>
        <p:txBody>
          <a:bodyPr wrap="square">
            <a:spAutoFit/>
          </a:bodyPr>
          <a:lstStyle/>
          <a:p>
            <a:r>
              <a:rPr lang="de-DE" sz="800" dirty="0" err="1"/>
              <a:t>Mictlancihuatl</a:t>
            </a:r>
            <a:r>
              <a:rPr lang="de-DE" sz="800" dirty="0"/>
              <a:t>, CC BY-SA 4.0: </a:t>
            </a:r>
            <a:r>
              <a:rPr lang="de-DE" sz="800" dirty="0">
                <a:hlinkClick r:id="rId2"/>
              </a:rPr>
              <a:t>https://creativecommons.org/licenses/by-sa/4.0</a:t>
            </a:r>
            <a:r>
              <a:rPr lang="de-DE" sz="800" dirty="0"/>
              <a:t> , via </a:t>
            </a:r>
            <a:r>
              <a:rPr lang="de-DE" sz="800" dirty="0">
                <a:hlinkClick r:id="rId3"/>
              </a:rPr>
              <a:t>Wikimedia Commons</a:t>
            </a:r>
            <a:endParaRPr lang="de-DE" sz="800" dirty="0"/>
          </a:p>
        </p:txBody>
      </p:sp>
      <p:pic>
        <p:nvPicPr>
          <p:cNvPr id="24" name="Grafik 23" descr="Ein Bild, das Text, Handy, tragbares Kommunikationsgerät, Kommunikationsgerät enthält.&#10;&#10;Automatisch generierte Beschreibung">
            <a:hlinkClick r:id="rId3"/>
            <a:extLst>
              <a:ext uri="{FF2B5EF4-FFF2-40B4-BE49-F238E27FC236}">
                <a16:creationId xmlns:a16="http://schemas.microsoft.com/office/drawing/2014/main" id="{539E2EFB-4AA8-1329-B650-8030224F32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7225" y="1459417"/>
            <a:ext cx="3324225" cy="4432300"/>
          </a:xfrm>
          <a:prstGeom prst="rect">
            <a:avLst/>
          </a:prstGeom>
        </p:spPr>
      </p:pic>
      <p:grpSp>
        <p:nvGrpSpPr>
          <p:cNvPr id="9" name="Gruppieren 8">
            <a:extLst>
              <a:ext uri="{FF2B5EF4-FFF2-40B4-BE49-F238E27FC236}">
                <a16:creationId xmlns:a16="http://schemas.microsoft.com/office/drawing/2014/main" id="{C5EB0229-A378-89C4-4024-80D843E12E53}"/>
              </a:ext>
            </a:extLst>
          </p:cNvPr>
          <p:cNvGrpSpPr/>
          <p:nvPr/>
        </p:nvGrpSpPr>
        <p:grpSpPr>
          <a:xfrm>
            <a:off x="508210" y="2082047"/>
            <a:ext cx="7221400" cy="4021253"/>
            <a:chOff x="508210" y="2082047"/>
            <a:chExt cx="7221400" cy="4021253"/>
          </a:xfrm>
        </p:grpSpPr>
        <p:sp>
          <p:nvSpPr>
            <p:cNvPr id="44" name="Textfeld 43">
              <a:extLst>
                <a:ext uri="{FF2B5EF4-FFF2-40B4-BE49-F238E27FC236}">
                  <a16:creationId xmlns:a16="http://schemas.microsoft.com/office/drawing/2014/main" id="{DE9B1E02-81FF-3B5C-FE83-EB2BCFFD1E5A}"/>
                </a:ext>
              </a:extLst>
            </p:cNvPr>
            <p:cNvSpPr txBox="1"/>
            <p:nvPr/>
          </p:nvSpPr>
          <p:spPr>
            <a:xfrm>
              <a:off x="3063427" y="4529689"/>
              <a:ext cx="4108898" cy="584775"/>
            </a:xfrm>
            <a:prstGeom prst="rect">
              <a:avLst/>
            </a:prstGeom>
            <a:noFill/>
          </p:spPr>
          <p:txBody>
            <a:bodyPr wrap="square">
              <a:spAutoFit/>
            </a:bodyPr>
            <a:lstStyle/>
            <a:p>
              <a:r>
                <a:rPr lang="de-DE" sz="1600" dirty="0">
                  <a:hlinkClick r:id="rId5"/>
                </a:rPr>
                <a:t>https://www.koerperverletzung.com/mobbing/#Mobbing_in_der_Schule</a:t>
              </a:r>
              <a:r>
                <a:rPr lang="de-DE" sz="1600" dirty="0"/>
                <a:t> </a:t>
              </a:r>
            </a:p>
          </p:txBody>
        </p:sp>
        <p:sp>
          <p:nvSpPr>
            <p:cNvPr id="25" name="Textfeld 24">
              <a:extLst>
                <a:ext uri="{FF2B5EF4-FFF2-40B4-BE49-F238E27FC236}">
                  <a16:creationId xmlns:a16="http://schemas.microsoft.com/office/drawing/2014/main" id="{C32FFE13-FF8B-C24B-A12E-359CDDB510C7}"/>
                </a:ext>
              </a:extLst>
            </p:cNvPr>
            <p:cNvSpPr txBox="1"/>
            <p:nvPr/>
          </p:nvSpPr>
          <p:spPr>
            <a:xfrm>
              <a:off x="508210" y="2082047"/>
              <a:ext cx="7221400" cy="369332"/>
            </a:xfrm>
            <a:prstGeom prst="rect">
              <a:avLst/>
            </a:prstGeom>
            <a:noFill/>
          </p:spPr>
          <p:txBody>
            <a:bodyPr wrap="none" rtlCol="0">
              <a:spAutoFit/>
            </a:bodyPr>
            <a:lstStyle/>
            <a:p>
              <a:r>
                <a:rPr lang="de-DE" dirty="0"/>
                <a:t>Lehrkräfte-/Elterninformation + Unterrichtsmaterialien für jüngere Schüler:</a:t>
              </a:r>
            </a:p>
          </p:txBody>
        </p:sp>
        <p:sp>
          <p:nvSpPr>
            <p:cNvPr id="27" name="Textfeld 26">
              <a:extLst>
                <a:ext uri="{FF2B5EF4-FFF2-40B4-BE49-F238E27FC236}">
                  <a16:creationId xmlns:a16="http://schemas.microsoft.com/office/drawing/2014/main" id="{3C695CE8-D2DB-EFCE-DF49-24724364C4C7}"/>
                </a:ext>
              </a:extLst>
            </p:cNvPr>
            <p:cNvSpPr txBox="1"/>
            <p:nvPr/>
          </p:nvSpPr>
          <p:spPr>
            <a:xfrm>
              <a:off x="1587692" y="2581748"/>
              <a:ext cx="3171825" cy="369332"/>
            </a:xfrm>
            <a:prstGeom prst="rect">
              <a:avLst/>
            </a:prstGeom>
            <a:noFill/>
          </p:spPr>
          <p:txBody>
            <a:bodyPr wrap="square">
              <a:spAutoFit/>
            </a:bodyPr>
            <a:lstStyle/>
            <a:p>
              <a:r>
                <a:rPr lang="de-D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https://www.internet-abc.de/</a:t>
              </a:r>
              <a:endParaRPr lang="de-DE" dirty="0"/>
            </a:p>
          </p:txBody>
        </p:sp>
        <p:pic>
          <p:nvPicPr>
            <p:cNvPr id="31" name="Grafik 30" descr="Ein Bild, das Text, Logo, Schrift, Kreis enthält.&#10;&#10;Automatisch generierte Beschreibung">
              <a:extLst>
                <a:ext uri="{FF2B5EF4-FFF2-40B4-BE49-F238E27FC236}">
                  <a16:creationId xmlns:a16="http://schemas.microsoft.com/office/drawing/2014/main" id="{7679780D-8098-9888-8D30-509D1A7918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549" y="2451379"/>
              <a:ext cx="906336" cy="674314"/>
            </a:xfrm>
            <a:prstGeom prst="rect">
              <a:avLst/>
            </a:prstGeom>
          </p:spPr>
        </p:pic>
        <p:sp>
          <p:nvSpPr>
            <p:cNvPr id="32" name="Textfeld 31">
              <a:extLst>
                <a:ext uri="{FF2B5EF4-FFF2-40B4-BE49-F238E27FC236}">
                  <a16:creationId xmlns:a16="http://schemas.microsoft.com/office/drawing/2014/main" id="{E41D6D83-C869-C399-BBF9-FD087B386793}"/>
                </a:ext>
              </a:extLst>
            </p:cNvPr>
            <p:cNvSpPr txBox="1"/>
            <p:nvPr/>
          </p:nvSpPr>
          <p:spPr>
            <a:xfrm>
              <a:off x="508210" y="3195997"/>
              <a:ext cx="6113853" cy="369332"/>
            </a:xfrm>
            <a:prstGeom prst="rect">
              <a:avLst/>
            </a:prstGeom>
            <a:noFill/>
          </p:spPr>
          <p:txBody>
            <a:bodyPr wrap="none" rtlCol="0">
              <a:spAutoFit/>
            </a:bodyPr>
            <a:lstStyle/>
            <a:p>
              <a:r>
                <a:rPr lang="de-DE" dirty="0"/>
                <a:t>Lehrkräfte-/Elterninformation + Unterrichtsmaterialien für Alle:</a:t>
              </a:r>
            </a:p>
          </p:txBody>
        </p:sp>
        <p:pic>
          <p:nvPicPr>
            <p:cNvPr id="36" name="Grafik 35" descr="Ein Bild, das Schrift, Grafiken, Text, Design enthält.&#10;&#10;Automatisch generierte Beschreibung">
              <a:hlinkClick r:id="rId8"/>
              <a:extLst>
                <a:ext uri="{FF2B5EF4-FFF2-40B4-BE49-F238E27FC236}">
                  <a16:creationId xmlns:a16="http://schemas.microsoft.com/office/drawing/2014/main" id="{B80874BE-510A-0D5E-CB6A-091B0A2C47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0549" y="3546547"/>
              <a:ext cx="997143" cy="580304"/>
            </a:xfrm>
            <a:prstGeom prst="rect">
              <a:avLst/>
            </a:prstGeom>
          </p:spPr>
        </p:pic>
        <p:sp>
          <p:nvSpPr>
            <p:cNvPr id="38" name="Textfeld 37">
              <a:extLst>
                <a:ext uri="{FF2B5EF4-FFF2-40B4-BE49-F238E27FC236}">
                  <a16:creationId xmlns:a16="http://schemas.microsoft.com/office/drawing/2014/main" id="{98E2A00F-DB90-ED7C-2262-72B6B4AE003D}"/>
                </a:ext>
              </a:extLst>
            </p:cNvPr>
            <p:cNvSpPr txBox="1"/>
            <p:nvPr/>
          </p:nvSpPr>
          <p:spPr>
            <a:xfrm>
              <a:off x="1584348" y="3633407"/>
              <a:ext cx="2775418" cy="369332"/>
            </a:xfrm>
            <a:prstGeom prst="rect">
              <a:avLst/>
            </a:prstGeom>
            <a:noFill/>
          </p:spPr>
          <p:txBody>
            <a:bodyPr wrap="square">
              <a:spAutoFit/>
            </a:bodyPr>
            <a:lstStyle/>
            <a:p>
              <a:r>
                <a:rPr lang="de-DE" dirty="0">
                  <a:hlinkClick r:id="rId8"/>
                </a:rPr>
                <a:t>https://www.klicksafe.de/</a:t>
              </a:r>
              <a:r>
                <a:rPr lang="de-DE" dirty="0"/>
                <a:t> </a:t>
              </a:r>
            </a:p>
          </p:txBody>
        </p:sp>
        <p:pic>
          <p:nvPicPr>
            <p:cNvPr id="42" name="Grafik 41" descr="Ein Bild, das Schrift, Grafiken, Text, Grafikdesign enthält.&#10;&#10;Automatisch generierte Beschreibung">
              <a:extLst>
                <a:ext uri="{FF2B5EF4-FFF2-40B4-BE49-F238E27FC236}">
                  <a16:creationId xmlns:a16="http://schemas.microsoft.com/office/drawing/2014/main" id="{1AC67F5A-1523-C3C7-33AE-1E86B11E26E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0549" y="4577804"/>
              <a:ext cx="2343151" cy="335878"/>
            </a:xfrm>
            <a:prstGeom prst="rect">
              <a:avLst/>
            </a:prstGeom>
          </p:spPr>
        </p:pic>
        <p:sp>
          <p:nvSpPr>
            <p:cNvPr id="45" name="Textfeld 44">
              <a:extLst>
                <a:ext uri="{FF2B5EF4-FFF2-40B4-BE49-F238E27FC236}">
                  <a16:creationId xmlns:a16="http://schemas.microsoft.com/office/drawing/2014/main" id="{218BCDDD-50CF-7893-CAC8-F8A51F311250}"/>
                </a:ext>
              </a:extLst>
            </p:cNvPr>
            <p:cNvSpPr txBox="1"/>
            <p:nvPr/>
          </p:nvSpPr>
          <p:spPr>
            <a:xfrm>
              <a:off x="508210" y="4160357"/>
              <a:ext cx="5473486" cy="369332"/>
            </a:xfrm>
            <a:prstGeom prst="rect">
              <a:avLst/>
            </a:prstGeom>
            <a:noFill/>
          </p:spPr>
          <p:txBody>
            <a:bodyPr wrap="none" rtlCol="0">
              <a:spAutoFit/>
            </a:bodyPr>
            <a:lstStyle/>
            <a:p>
              <a:r>
                <a:rPr lang="de-DE" dirty="0"/>
                <a:t>Definition und Rechtsberatung „Mobbing in der Schule“:</a:t>
              </a:r>
            </a:p>
          </p:txBody>
        </p:sp>
        <p:pic>
          <p:nvPicPr>
            <p:cNvPr id="6" name="Grafik 5" descr="Ein Bild, das Screenshot, Design, Grafiken, Text enthält.&#10;&#10;Automatisch generierte Beschreibung">
              <a:hlinkClick r:id="rId11"/>
              <a:extLst>
                <a:ext uri="{FF2B5EF4-FFF2-40B4-BE49-F238E27FC236}">
                  <a16:creationId xmlns:a16="http://schemas.microsoft.com/office/drawing/2014/main" id="{576B5187-0807-0BC5-E567-104983D762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0549" y="5105104"/>
              <a:ext cx="889696" cy="998196"/>
            </a:xfrm>
            <a:prstGeom prst="rect">
              <a:avLst/>
            </a:prstGeom>
          </p:spPr>
        </p:pic>
        <p:sp>
          <p:nvSpPr>
            <p:cNvPr id="7" name="Textfeld 6">
              <a:extLst>
                <a:ext uri="{FF2B5EF4-FFF2-40B4-BE49-F238E27FC236}">
                  <a16:creationId xmlns:a16="http://schemas.microsoft.com/office/drawing/2014/main" id="{D1733A0F-5132-0108-0BCB-530D4B0C1FB8}"/>
                </a:ext>
              </a:extLst>
            </p:cNvPr>
            <p:cNvSpPr txBox="1"/>
            <p:nvPr/>
          </p:nvSpPr>
          <p:spPr>
            <a:xfrm>
              <a:off x="1698432" y="5281036"/>
              <a:ext cx="4806872" cy="646331"/>
            </a:xfrm>
            <a:prstGeom prst="rect">
              <a:avLst/>
            </a:prstGeom>
            <a:noFill/>
          </p:spPr>
          <p:txBody>
            <a:bodyPr wrap="square" rtlCol="0">
              <a:spAutoFit/>
            </a:bodyPr>
            <a:lstStyle/>
            <a:p>
              <a:r>
                <a:rPr lang="de-DE" dirty="0"/>
                <a:t>Die Medienscouts NRW leisten Peer-</a:t>
              </a:r>
              <a:r>
                <a:rPr lang="de-DE" dirty="0" err="1"/>
                <a:t>Tutoring</a:t>
              </a:r>
              <a:r>
                <a:rPr lang="de-DE" dirty="0"/>
                <a:t>: </a:t>
              </a:r>
              <a:br>
                <a:rPr lang="de-DE" dirty="0"/>
              </a:br>
              <a:r>
                <a:rPr lang="de-D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https://www.medienscouts-nrw.de/</a:t>
              </a:r>
              <a:endParaRPr lang="de-DE" dirty="0"/>
            </a:p>
          </p:txBody>
        </p:sp>
      </p:grpSp>
    </p:spTree>
    <p:extLst>
      <p:ext uri="{BB962C8B-B14F-4D97-AF65-F5344CB8AC3E}">
        <p14:creationId xmlns:p14="http://schemas.microsoft.com/office/powerpoint/2010/main" val="28947337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E8E72-E4B5-E4F2-D5A0-D5BD1844F6BC}"/>
              </a:ext>
            </a:extLst>
          </p:cNvPr>
          <p:cNvSpPr>
            <a:spLocks noGrp="1"/>
          </p:cNvSpPr>
          <p:nvPr>
            <p:ph type="title"/>
          </p:nvPr>
        </p:nvSpPr>
        <p:spPr>
          <a:xfrm>
            <a:off x="838200" y="662379"/>
            <a:ext cx="10515600" cy="802167"/>
          </a:xfrm>
        </p:spPr>
        <p:txBody>
          <a:bodyPr/>
          <a:lstStyle/>
          <a:p>
            <a:pPr algn="ctr"/>
            <a:r>
              <a:rPr lang="de-DE" dirty="0"/>
              <a:t>Problemkreis </a:t>
            </a:r>
            <a:r>
              <a:rPr lang="de-DE" dirty="0" err="1"/>
              <a:t>Social</a:t>
            </a:r>
            <a:r>
              <a:rPr lang="de-DE" dirty="0"/>
              <a:t> Media</a:t>
            </a:r>
          </a:p>
        </p:txBody>
      </p:sp>
      <p:sp>
        <p:nvSpPr>
          <p:cNvPr id="4" name="Fußzeilenplatzhalter 3">
            <a:extLst>
              <a:ext uri="{FF2B5EF4-FFF2-40B4-BE49-F238E27FC236}">
                <a16:creationId xmlns:a16="http://schemas.microsoft.com/office/drawing/2014/main" id="{B9E715DE-0E55-C827-E90E-7801E46F73A9}"/>
              </a:ext>
            </a:extLst>
          </p:cNvPr>
          <p:cNvSpPr>
            <a:spLocks noGrp="1"/>
          </p:cNvSpPr>
          <p:nvPr>
            <p:ph type="ftr" sz="quarter" idx="11"/>
          </p:nvPr>
        </p:nvSpPr>
        <p:spPr/>
        <p:txBody>
          <a:bodyPr/>
          <a:lstStyle/>
          <a:p>
            <a:r>
              <a:rPr lang="de-DE"/>
              <a:t>CC by 4.0 Johannes Philipp</a:t>
            </a:r>
          </a:p>
        </p:txBody>
      </p:sp>
      <p:sp>
        <p:nvSpPr>
          <p:cNvPr id="5" name="Foliennummernplatzhalter 4">
            <a:extLst>
              <a:ext uri="{FF2B5EF4-FFF2-40B4-BE49-F238E27FC236}">
                <a16:creationId xmlns:a16="http://schemas.microsoft.com/office/drawing/2014/main" id="{DFD3F266-0C7B-9679-4FF4-AC0A6FFB9DEB}"/>
              </a:ext>
            </a:extLst>
          </p:cNvPr>
          <p:cNvSpPr>
            <a:spLocks noGrp="1"/>
          </p:cNvSpPr>
          <p:nvPr>
            <p:ph type="sldNum" sz="quarter" idx="12"/>
          </p:nvPr>
        </p:nvSpPr>
        <p:spPr/>
        <p:txBody>
          <a:bodyPr/>
          <a:lstStyle/>
          <a:p>
            <a:fld id="{B682BD45-2FD7-4F87-9323-8C6A9F864956}" type="slidenum">
              <a:rPr lang="de-DE" smtClean="0"/>
              <a:t>7</a:t>
            </a:fld>
            <a:endParaRPr lang="de-DE"/>
          </a:p>
        </p:txBody>
      </p:sp>
      <p:pic>
        <p:nvPicPr>
          <p:cNvPr id="6" name="Grafik 5" descr="Ein Bild, das Symbol, rot enthält.&#10;&#10;Automatisch generierte Beschreibung">
            <a:extLst>
              <a:ext uri="{FF2B5EF4-FFF2-40B4-BE49-F238E27FC236}">
                <a16:creationId xmlns:a16="http://schemas.microsoft.com/office/drawing/2014/main" id="{D48DACA9-7BF3-49D2-23E1-738F68D360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5419" y="2765396"/>
            <a:ext cx="669821" cy="669821"/>
          </a:xfrm>
          <a:prstGeom prst="rect">
            <a:avLst/>
          </a:prstGeom>
        </p:spPr>
      </p:pic>
      <p:pic>
        <p:nvPicPr>
          <p:cNvPr id="8" name="Grafik 7" descr="Ein Bild, das Dreieck enthält.&#10;&#10;Automatisch generierte Beschreibung">
            <a:extLst>
              <a:ext uri="{FF2B5EF4-FFF2-40B4-BE49-F238E27FC236}">
                <a16:creationId xmlns:a16="http://schemas.microsoft.com/office/drawing/2014/main" id="{22E8027F-6BDF-490D-CF37-024D5957C7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939792"/>
            <a:ext cx="1663492" cy="1663492"/>
          </a:xfrm>
          <a:prstGeom prst="rect">
            <a:avLst/>
          </a:prstGeom>
        </p:spPr>
      </p:pic>
      <p:sp>
        <p:nvSpPr>
          <p:cNvPr id="11" name="Textfeld 10">
            <a:extLst>
              <a:ext uri="{FF2B5EF4-FFF2-40B4-BE49-F238E27FC236}">
                <a16:creationId xmlns:a16="http://schemas.microsoft.com/office/drawing/2014/main" id="{B515B387-0A70-8E4B-AE9D-728EC038667E}"/>
              </a:ext>
            </a:extLst>
          </p:cNvPr>
          <p:cNvSpPr txBox="1"/>
          <p:nvPr/>
        </p:nvSpPr>
        <p:spPr>
          <a:xfrm>
            <a:off x="3037551" y="2175141"/>
            <a:ext cx="4026167" cy="461665"/>
          </a:xfrm>
          <a:prstGeom prst="rect">
            <a:avLst/>
          </a:prstGeom>
          <a:noFill/>
        </p:spPr>
        <p:txBody>
          <a:bodyPr wrap="none" rtlCol="0">
            <a:spAutoFit/>
          </a:bodyPr>
          <a:lstStyle/>
          <a:p>
            <a:r>
              <a:rPr lang="de-DE" sz="2400" dirty="0"/>
              <a:t>Achtung beim Dokumentieren:</a:t>
            </a:r>
          </a:p>
        </p:txBody>
      </p:sp>
      <p:pic>
        <p:nvPicPr>
          <p:cNvPr id="13" name="Grafik 12" descr="Ein Bild, das Kleidung, Menschliches Gesicht, Gelände, Person enthält.&#10;&#10;Automatisch generierte Beschreibung">
            <a:extLst>
              <a:ext uri="{FF2B5EF4-FFF2-40B4-BE49-F238E27FC236}">
                <a16:creationId xmlns:a16="http://schemas.microsoft.com/office/drawing/2014/main" id="{45E0E5AA-C93A-9F8F-935C-54B35526E7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0650" y="1717571"/>
            <a:ext cx="2552700" cy="3829050"/>
          </a:xfrm>
          <a:prstGeom prst="rect">
            <a:avLst/>
          </a:prstGeom>
        </p:spPr>
      </p:pic>
      <p:sp>
        <p:nvSpPr>
          <p:cNvPr id="14" name="Textfeld 13">
            <a:extLst>
              <a:ext uri="{FF2B5EF4-FFF2-40B4-BE49-F238E27FC236}">
                <a16:creationId xmlns:a16="http://schemas.microsoft.com/office/drawing/2014/main" id="{E13A5C22-EA0A-3AD7-F25F-01F6D6FB6686}"/>
              </a:ext>
            </a:extLst>
          </p:cNvPr>
          <p:cNvSpPr txBox="1"/>
          <p:nvPr/>
        </p:nvSpPr>
        <p:spPr>
          <a:xfrm>
            <a:off x="9010651" y="5630369"/>
            <a:ext cx="2552700" cy="461665"/>
          </a:xfrm>
          <a:prstGeom prst="rect">
            <a:avLst/>
          </a:prstGeom>
          <a:noFill/>
        </p:spPr>
        <p:txBody>
          <a:bodyPr wrap="square" rtlCol="0">
            <a:spAutoFit/>
          </a:bodyPr>
          <a:lstStyle/>
          <a:p>
            <a:r>
              <a:rPr lang="de-DE" sz="800" dirty="0"/>
              <a:t>C0 Breno </a:t>
            </a:r>
            <a:r>
              <a:rPr lang="de-DE" sz="800" dirty="0" err="1"/>
              <a:t>Gardoso</a:t>
            </a:r>
            <a:r>
              <a:rPr lang="de-DE" sz="800" dirty="0"/>
              <a:t> via pexels.com </a:t>
            </a:r>
            <a:br>
              <a:rPr lang="de-DE" sz="800" dirty="0"/>
            </a:br>
            <a:r>
              <a:rPr lang="de-DE" sz="800" dirty="0">
                <a:hlinkClick r:id="rId5"/>
              </a:rPr>
              <a:t>https://www.pexels.com/de-de/foto/niedlich-sitzung-lacheln-kind-16420090/</a:t>
            </a:r>
            <a:r>
              <a:rPr lang="de-DE" sz="800" dirty="0"/>
              <a:t> </a:t>
            </a:r>
          </a:p>
        </p:txBody>
      </p:sp>
      <p:sp>
        <p:nvSpPr>
          <p:cNvPr id="15" name="Textfeld 14">
            <a:extLst>
              <a:ext uri="{FF2B5EF4-FFF2-40B4-BE49-F238E27FC236}">
                <a16:creationId xmlns:a16="http://schemas.microsoft.com/office/drawing/2014/main" id="{2F9B1454-EA3A-8646-47CB-F96FD7AF1D36}"/>
              </a:ext>
            </a:extLst>
          </p:cNvPr>
          <p:cNvSpPr txBox="1"/>
          <p:nvPr/>
        </p:nvSpPr>
        <p:spPr>
          <a:xfrm>
            <a:off x="3037551" y="2777140"/>
            <a:ext cx="5086350" cy="646331"/>
          </a:xfrm>
          <a:prstGeom prst="rect">
            <a:avLst/>
          </a:prstGeom>
          <a:noFill/>
        </p:spPr>
        <p:txBody>
          <a:bodyPr wrap="square" rtlCol="0">
            <a:spAutoFit/>
          </a:bodyPr>
          <a:lstStyle/>
          <a:p>
            <a:r>
              <a:rPr lang="de-DE" dirty="0"/>
              <a:t>Keine Kopien von Bildern machen, die als Kinderpornografie ausgelegt werden könnten!</a:t>
            </a:r>
          </a:p>
        </p:txBody>
      </p:sp>
    </p:spTree>
    <p:extLst>
      <p:ext uri="{BB962C8B-B14F-4D97-AF65-F5344CB8AC3E}">
        <p14:creationId xmlns:p14="http://schemas.microsoft.com/office/powerpoint/2010/main" val="4218766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fik 18" descr="Ein Bild, das Screenshot, Electric Blue (Farbe), Blau, Majorelle Blue enthält.&#10;&#10;Automatisch generierte Beschreibung">
            <a:extLst>
              <a:ext uri="{FF2B5EF4-FFF2-40B4-BE49-F238E27FC236}">
                <a16:creationId xmlns:a16="http://schemas.microsoft.com/office/drawing/2014/main" id="{D498CD88-1514-D3FE-3A29-E6C4B83F5404}"/>
              </a:ext>
            </a:extLst>
          </p:cNvPr>
          <p:cNvPicPr>
            <a:picLocks noChangeAspect="1"/>
          </p:cNvPicPr>
          <p:nvPr/>
        </p:nvPicPr>
        <p:blipFill rotWithShape="1">
          <a:blip r:embed="rId2">
            <a:extLst>
              <a:ext uri="{28A0092B-C50C-407E-A947-70E740481C1C}">
                <a14:useLocalDpi xmlns:a14="http://schemas.microsoft.com/office/drawing/2010/main" val="0"/>
              </a:ext>
            </a:extLst>
          </a:blip>
          <a:srcRect l="17041" r="15633" b="1"/>
          <a:stretch/>
        </p:blipFill>
        <p:spPr>
          <a:xfrm>
            <a:off x="1" y="10"/>
            <a:ext cx="9669642" cy="6857990"/>
          </a:xfrm>
          <a:prstGeom prst="rect">
            <a:avLst/>
          </a:prstGeom>
        </p:spPr>
      </p:pic>
      <p:sp>
        <p:nvSpPr>
          <p:cNvPr id="37" name="Rectangle 36">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0CEE8E72-E4B5-E4F2-D5A0-D5BD1844F6BC}"/>
              </a:ext>
            </a:extLst>
          </p:cNvPr>
          <p:cNvSpPr>
            <a:spLocks noGrp="1"/>
          </p:cNvSpPr>
          <p:nvPr>
            <p:ph type="title"/>
          </p:nvPr>
        </p:nvSpPr>
        <p:spPr>
          <a:xfrm>
            <a:off x="7935402" y="743447"/>
            <a:ext cx="3445765" cy="3692028"/>
          </a:xfrm>
          <a:noFill/>
        </p:spPr>
        <p:txBody>
          <a:bodyPr vert="horz" lIns="91440" tIns="45720" rIns="91440" bIns="45720" rtlCol="0" anchor="b">
            <a:normAutofit/>
          </a:bodyPr>
          <a:lstStyle/>
          <a:p>
            <a:r>
              <a:rPr lang="en-US" sz="4800"/>
              <a:t>Problemkreis Datenschutz</a:t>
            </a:r>
          </a:p>
        </p:txBody>
      </p:sp>
      <p:sp>
        <p:nvSpPr>
          <p:cNvPr id="4" name="Fußzeilenplatzhalter 3">
            <a:extLst>
              <a:ext uri="{FF2B5EF4-FFF2-40B4-BE49-F238E27FC236}">
                <a16:creationId xmlns:a16="http://schemas.microsoft.com/office/drawing/2014/main" id="{B9E715DE-0E55-C827-E90E-7801E46F73A9}"/>
              </a:ext>
            </a:extLst>
          </p:cNvPr>
          <p:cNvSpPr>
            <a:spLocks noGrp="1"/>
          </p:cNvSpPr>
          <p:nvPr>
            <p:ph type="ftr" sz="quarter" idx="11"/>
          </p:nvPr>
        </p:nvSpPr>
        <p:spPr>
          <a:xfrm>
            <a:off x="3187673" y="6356350"/>
            <a:ext cx="3615866" cy="365125"/>
          </a:xfrm>
        </p:spPr>
        <p:txBody>
          <a:bodyPr vert="horz" lIns="91440" tIns="45720" rIns="91440" bIns="45720" rtlCol="0" anchor="ctr">
            <a:normAutofit/>
          </a:bodyPr>
          <a:lstStyle/>
          <a:p>
            <a:pPr algn="r">
              <a:spcAft>
                <a:spcPts val="600"/>
              </a:spcAft>
              <a:defRPr/>
            </a:pPr>
            <a:r>
              <a:rPr lang="en-US" kern="1200">
                <a:solidFill>
                  <a:srgbClr val="FFFFFF"/>
                </a:solidFill>
                <a:latin typeface="Calibri" panose="020F0502020204030204"/>
                <a:ea typeface="+mn-ea"/>
                <a:cs typeface="+mn-cs"/>
              </a:rPr>
              <a:t>CC by 4.0 Johannes Philipp</a:t>
            </a:r>
          </a:p>
        </p:txBody>
      </p:sp>
      <p:sp>
        <p:nvSpPr>
          <p:cNvPr id="5" name="Foliennummernplatzhalter 4">
            <a:extLst>
              <a:ext uri="{FF2B5EF4-FFF2-40B4-BE49-F238E27FC236}">
                <a16:creationId xmlns:a16="http://schemas.microsoft.com/office/drawing/2014/main" id="{DFD3F266-0C7B-9679-4FF4-AC0A6FFB9DE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B682BD45-2FD7-4F87-9323-8C6A9F864956}" type="slidenum">
              <a:rPr lang="en-US">
                <a:solidFill>
                  <a:prstClr val="black">
                    <a:tint val="75000"/>
                  </a:prstClr>
                </a:solidFill>
                <a:latin typeface="Calibri" panose="020F0502020204030204"/>
              </a:rPr>
              <a:pPr>
                <a:spcAft>
                  <a:spcPts val="600"/>
                </a:spcAft>
                <a:defRPr/>
              </a:pPr>
              <a:t>8</a:t>
            </a:fld>
            <a:endParaRPr lang="en-US">
              <a:solidFill>
                <a:prstClr val="black">
                  <a:tint val="75000"/>
                </a:prstClr>
              </a:solidFill>
              <a:latin typeface="Calibri" panose="020F0502020204030204"/>
            </a:endParaRPr>
          </a:p>
        </p:txBody>
      </p:sp>
      <p:sp>
        <p:nvSpPr>
          <p:cNvPr id="20" name="Textfeld 19">
            <a:extLst>
              <a:ext uri="{FF2B5EF4-FFF2-40B4-BE49-F238E27FC236}">
                <a16:creationId xmlns:a16="http://schemas.microsoft.com/office/drawing/2014/main" id="{AE444D9E-1871-4572-D122-04B579689AD7}"/>
              </a:ext>
            </a:extLst>
          </p:cNvPr>
          <p:cNvSpPr txBox="1"/>
          <p:nvPr/>
        </p:nvSpPr>
        <p:spPr>
          <a:xfrm>
            <a:off x="69195" y="6415801"/>
            <a:ext cx="2622834" cy="246221"/>
          </a:xfrm>
          <a:prstGeom prst="rect">
            <a:avLst/>
          </a:prstGeom>
          <a:noFill/>
        </p:spPr>
        <p:txBody>
          <a:bodyPr wrap="none" rtlCol="0">
            <a:spAutoFit/>
          </a:bodyPr>
          <a:lstStyle/>
          <a:p>
            <a:r>
              <a:rPr lang="de-DE" sz="1000" dirty="0">
                <a:solidFill>
                  <a:schemeClr val="bg1"/>
                </a:solidFill>
                <a:hlinkClick r:id="rId3"/>
              </a:rPr>
              <a:t>https://www.petiteprof79.eu/datenschutz-xr/</a:t>
            </a:r>
            <a:r>
              <a:rPr lang="de-DE" sz="1000" dirty="0">
                <a:solidFill>
                  <a:schemeClr val="bg1"/>
                </a:solidFill>
              </a:rPr>
              <a:t> </a:t>
            </a:r>
          </a:p>
        </p:txBody>
      </p:sp>
    </p:spTree>
    <p:extLst>
      <p:ext uri="{BB962C8B-B14F-4D97-AF65-F5344CB8AC3E}">
        <p14:creationId xmlns:p14="http://schemas.microsoft.com/office/powerpoint/2010/main" val="440639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E8E72-E4B5-E4F2-D5A0-D5BD1844F6BC}"/>
              </a:ext>
            </a:extLst>
          </p:cNvPr>
          <p:cNvSpPr>
            <a:spLocks noGrp="1"/>
          </p:cNvSpPr>
          <p:nvPr>
            <p:ph type="title"/>
          </p:nvPr>
        </p:nvSpPr>
        <p:spPr>
          <a:xfrm>
            <a:off x="838200" y="662379"/>
            <a:ext cx="10515600" cy="802167"/>
          </a:xfrm>
        </p:spPr>
        <p:txBody>
          <a:bodyPr/>
          <a:lstStyle/>
          <a:p>
            <a:pPr algn="ctr"/>
            <a:r>
              <a:rPr lang="de-DE"/>
              <a:t>Problemkreis Datenschutz</a:t>
            </a:r>
            <a:endParaRPr lang="de-DE" dirty="0"/>
          </a:p>
        </p:txBody>
      </p:sp>
      <p:sp>
        <p:nvSpPr>
          <p:cNvPr id="4" name="Fußzeilenplatzhalter 3">
            <a:extLst>
              <a:ext uri="{FF2B5EF4-FFF2-40B4-BE49-F238E27FC236}">
                <a16:creationId xmlns:a16="http://schemas.microsoft.com/office/drawing/2014/main" id="{B9E715DE-0E55-C827-E90E-7801E46F73A9}"/>
              </a:ext>
            </a:extLst>
          </p:cNvPr>
          <p:cNvSpPr>
            <a:spLocks noGrp="1"/>
          </p:cNvSpPr>
          <p:nvPr>
            <p:ph type="ftr" sz="quarter" idx="11"/>
          </p:nvPr>
        </p:nvSpPr>
        <p:spPr/>
        <p:txBody>
          <a:bodyPr/>
          <a:lstStyle/>
          <a:p>
            <a:r>
              <a:rPr lang="de-DE"/>
              <a:t>CC by 4.0 Johannes Philipp</a:t>
            </a:r>
          </a:p>
        </p:txBody>
      </p:sp>
      <p:sp>
        <p:nvSpPr>
          <p:cNvPr id="5" name="Foliennummernplatzhalter 4">
            <a:extLst>
              <a:ext uri="{FF2B5EF4-FFF2-40B4-BE49-F238E27FC236}">
                <a16:creationId xmlns:a16="http://schemas.microsoft.com/office/drawing/2014/main" id="{DFD3F266-0C7B-9679-4FF4-AC0A6FFB9DEB}"/>
              </a:ext>
            </a:extLst>
          </p:cNvPr>
          <p:cNvSpPr>
            <a:spLocks noGrp="1"/>
          </p:cNvSpPr>
          <p:nvPr>
            <p:ph type="sldNum" sz="quarter" idx="12"/>
          </p:nvPr>
        </p:nvSpPr>
        <p:spPr/>
        <p:txBody>
          <a:bodyPr/>
          <a:lstStyle/>
          <a:p>
            <a:fld id="{B682BD45-2FD7-4F87-9323-8C6A9F864956}" type="slidenum">
              <a:rPr lang="de-DE" smtClean="0"/>
              <a:t>9</a:t>
            </a:fld>
            <a:endParaRPr lang="de-DE"/>
          </a:p>
        </p:txBody>
      </p:sp>
      <p:grpSp>
        <p:nvGrpSpPr>
          <p:cNvPr id="8" name="Gruppieren 7">
            <a:extLst>
              <a:ext uri="{FF2B5EF4-FFF2-40B4-BE49-F238E27FC236}">
                <a16:creationId xmlns:a16="http://schemas.microsoft.com/office/drawing/2014/main" id="{85126D62-9BB5-7507-D490-F19DC9F421A5}"/>
              </a:ext>
            </a:extLst>
          </p:cNvPr>
          <p:cNvGrpSpPr/>
          <p:nvPr/>
        </p:nvGrpSpPr>
        <p:grpSpPr>
          <a:xfrm>
            <a:off x="628650" y="2100577"/>
            <a:ext cx="5426935" cy="3687308"/>
            <a:chOff x="628650" y="2100577"/>
            <a:chExt cx="5426935" cy="3687308"/>
          </a:xfrm>
        </p:grpSpPr>
        <p:sp>
          <p:nvSpPr>
            <p:cNvPr id="25" name="Textfeld 24">
              <a:extLst>
                <a:ext uri="{FF2B5EF4-FFF2-40B4-BE49-F238E27FC236}">
                  <a16:creationId xmlns:a16="http://schemas.microsoft.com/office/drawing/2014/main" id="{4D4A8A9E-1BCE-0877-6508-59D4E0A2D5C0}"/>
                </a:ext>
              </a:extLst>
            </p:cNvPr>
            <p:cNvSpPr txBox="1"/>
            <p:nvPr/>
          </p:nvSpPr>
          <p:spPr>
            <a:xfrm>
              <a:off x="628650" y="2100577"/>
              <a:ext cx="3599768" cy="461665"/>
            </a:xfrm>
            <a:prstGeom prst="rect">
              <a:avLst/>
            </a:prstGeom>
            <a:noFill/>
          </p:spPr>
          <p:txBody>
            <a:bodyPr wrap="none" rtlCol="0">
              <a:spAutoFit/>
            </a:bodyPr>
            <a:lstStyle/>
            <a:p>
              <a:r>
                <a:rPr lang="de-DE" sz="2400" dirty="0"/>
                <a:t>Grundsätze (Art. 5 DSGVO):</a:t>
              </a:r>
            </a:p>
          </p:txBody>
        </p:sp>
        <p:sp>
          <p:nvSpPr>
            <p:cNvPr id="26" name="Textfeld 25">
              <a:extLst>
                <a:ext uri="{FF2B5EF4-FFF2-40B4-BE49-F238E27FC236}">
                  <a16:creationId xmlns:a16="http://schemas.microsoft.com/office/drawing/2014/main" id="{0ECD0F36-188F-0FA3-4E66-74FD177CE64B}"/>
                </a:ext>
              </a:extLst>
            </p:cNvPr>
            <p:cNvSpPr txBox="1"/>
            <p:nvPr/>
          </p:nvSpPr>
          <p:spPr>
            <a:xfrm>
              <a:off x="628650" y="2617786"/>
              <a:ext cx="5426935" cy="3170099"/>
            </a:xfrm>
            <a:prstGeom prst="rect">
              <a:avLst/>
            </a:prstGeom>
            <a:noFill/>
          </p:spPr>
          <p:txBody>
            <a:bodyPr wrap="none" rtlCol="0">
              <a:spAutoFit/>
            </a:bodyPr>
            <a:lstStyle/>
            <a:p>
              <a:pPr marL="285750" indent="-285750">
                <a:buFont typeface="Arial" panose="020B0604020202020204" pitchFamily="34" charset="0"/>
                <a:buChar char="•"/>
              </a:pPr>
              <a:r>
                <a:rPr lang="de-DE" sz="2000" dirty="0"/>
                <a:t>Rechtmäßigkeit</a:t>
              </a:r>
              <a:br>
                <a:rPr lang="de-DE" sz="2000" dirty="0"/>
              </a:br>
              <a:r>
                <a:rPr lang="de-DE" sz="2000" dirty="0"/>
                <a:t>Verarbeitung nach Treu und Glauben</a:t>
              </a:r>
              <a:br>
                <a:rPr lang="de-DE" sz="2000" dirty="0"/>
              </a:br>
              <a:r>
                <a:rPr lang="de-DE" sz="2000" dirty="0"/>
                <a:t>Transparenz</a:t>
              </a:r>
            </a:p>
            <a:p>
              <a:pPr marL="285750" indent="-285750">
                <a:buFont typeface="Arial" panose="020B0604020202020204" pitchFamily="34" charset="0"/>
                <a:buChar char="•"/>
              </a:pPr>
              <a:r>
                <a:rPr lang="de-DE" sz="2000" dirty="0"/>
                <a:t>Zweckbindung</a:t>
              </a:r>
            </a:p>
            <a:p>
              <a:pPr marL="285750" indent="-285750">
                <a:buFont typeface="Arial" panose="020B0604020202020204" pitchFamily="34" charset="0"/>
                <a:buChar char="•"/>
              </a:pPr>
              <a:r>
                <a:rPr lang="de-DE" sz="2000" dirty="0"/>
                <a:t>Datensparsamkeit</a:t>
              </a:r>
            </a:p>
            <a:p>
              <a:pPr marL="285750" indent="-285750">
                <a:buFont typeface="Arial" panose="020B0604020202020204" pitchFamily="34" charset="0"/>
                <a:buChar char="•"/>
              </a:pPr>
              <a:r>
                <a:rPr lang="de-DE" sz="2000" dirty="0"/>
                <a:t>Richtigkeit</a:t>
              </a:r>
            </a:p>
            <a:p>
              <a:pPr marL="285750" indent="-285750">
                <a:buFont typeface="Arial" panose="020B0604020202020204" pitchFamily="34" charset="0"/>
                <a:buChar char="•"/>
              </a:pPr>
              <a:r>
                <a:rPr lang="de-DE" sz="2000" dirty="0"/>
                <a:t>Zeitlich begrenzte Speicherung</a:t>
              </a:r>
            </a:p>
            <a:p>
              <a:pPr marL="285750" indent="-285750">
                <a:buFont typeface="Arial" panose="020B0604020202020204" pitchFamily="34" charset="0"/>
                <a:buChar char="•"/>
              </a:pPr>
              <a:r>
                <a:rPr lang="de-DE" sz="2000" dirty="0"/>
                <a:t>Integrität und Vertraulichkeit (Datensicherheit)</a:t>
              </a:r>
            </a:p>
            <a:p>
              <a:pPr marL="285750" indent="-285750">
                <a:buFont typeface="Arial" panose="020B0604020202020204" pitchFamily="34" charset="0"/>
                <a:buChar char="•"/>
              </a:pPr>
              <a:r>
                <a:rPr lang="de-DE" sz="2000" dirty="0"/>
                <a:t>Rechenschaftspflicht der/des Verantwortlichen </a:t>
              </a:r>
              <a:br>
                <a:rPr lang="de-DE" sz="2000" dirty="0"/>
              </a:br>
              <a:r>
                <a:rPr lang="de-DE" sz="2000" dirty="0"/>
                <a:t>(= Schulleiterin/Schulleiter)</a:t>
              </a:r>
            </a:p>
          </p:txBody>
        </p:sp>
      </p:grpSp>
      <p:grpSp>
        <p:nvGrpSpPr>
          <p:cNvPr id="9" name="Gruppieren 8">
            <a:extLst>
              <a:ext uri="{FF2B5EF4-FFF2-40B4-BE49-F238E27FC236}">
                <a16:creationId xmlns:a16="http://schemas.microsoft.com/office/drawing/2014/main" id="{B3BECE45-AAFC-DF84-C8D8-5689F786F7BC}"/>
              </a:ext>
            </a:extLst>
          </p:cNvPr>
          <p:cNvGrpSpPr/>
          <p:nvPr/>
        </p:nvGrpSpPr>
        <p:grpSpPr>
          <a:xfrm>
            <a:off x="628650" y="1551729"/>
            <a:ext cx="10934700" cy="4187814"/>
            <a:chOff x="628650" y="1551729"/>
            <a:chExt cx="10934700" cy="4187814"/>
          </a:xfrm>
        </p:grpSpPr>
        <p:sp>
          <p:nvSpPr>
            <p:cNvPr id="3" name="Textfeld 2">
              <a:extLst>
                <a:ext uri="{FF2B5EF4-FFF2-40B4-BE49-F238E27FC236}">
                  <a16:creationId xmlns:a16="http://schemas.microsoft.com/office/drawing/2014/main" id="{9497CF53-CDF2-039D-BF8B-91ED27994AC2}"/>
                </a:ext>
              </a:extLst>
            </p:cNvPr>
            <p:cNvSpPr txBox="1"/>
            <p:nvPr/>
          </p:nvSpPr>
          <p:spPr>
            <a:xfrm>
              <a:off x="628650" y="1551729"/>
              <a:ext cx="8116324" cy="461665"/>
            </a:xfrm>
            <a:prstGeom prst="rect">
              <a:avLst/>
            </a:prstGeom>
            <a:noFill/>
          </p:spPr>
          <p:txBody>
            <a:bodyPr wrap="none" rtlCol="0">
              <a:spAutoFit/>
            </a:bodyPr>
            <a:lstStyle/>
            <a:p>
              <a:r>
                <a:rPr lang="de-DE" sz="2400" dirty="0"/>
                <a:t>Seit 2018: Europäische Datenschutz-Grundverordnung (DSGVO)</a:t>
              </a:r>
            </a:p>
          </p:txBody>
        </p:sp>
        <p:grpSp>
          <p:nvGrpSpPr>
            <p:cNvPr id="7" name="Gruppieren 6">
              <a:extLst>
                <a:ext uri="{FF2B5EF4-FFF2-40B4-BE49-F238E27FC236}">
                  <a16:creationId xmlns:a16="http://schemas.microsoft.com/office/drawing/2014/main" id="{0162141A-EDCC-290F-9076-9C02723FA580}"/>
                </a:ext>
              </a:extLst>
            </p:cNvPr>
            <p:cNvGrpSpPr/>
            <p:nvPr/>
          </p:nvGrpSpPr>
          <p:grpSpPr>
            <a:xfrm>
              <a:off x="9328150" y="1782562"/>
              <a:ext cx="2235200" cy="3956981"/>
              <a:chOff x="9328150" y="1782562"/>
              <a:chExt cx="2235200" cy="3956981"/>
            </a:xfrm>
          </p:grpSpPr>
          <p:pic>
            <p:nvPicPr>
              <p:cNvPr id="24" name="Grafik 23" descr="Ein Bild, das Metallwaren enthält.&#10;&#10;Automatisch generierte Beschreibung">
                <a:extLst>
                  <a:ext uri="{FF2B5EF4-FFF2-40B4-BE49-F238E27FC236}">
                    <a16:creationId xmlns:a16="http://schemas.microsoft.com/office/drawing/2014/main" id="{5ECC226E-20B2-F1E1-EDD9-0DA16E6769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8150" y="1782562"/>
                <a:ext cx="2235200" cy="3746500"/>
              </a:xfrm>
              <a:prstGeom prst="rect">
                <a:avLst/>
              </a:prstGeom>
            </p:spPr>
          </p:pic>
          <p:sp>
            <p:nvSpPr>
              <p:cNvPr id="6" name="Textfeld 5">
                <a:extLst>
                  <a:ext uri="{FF2B5EF4-FFF2-40B4-BE49-F238E27FC236}">
                    <a16:creationId xmlns:a16="http://schemas.microsoft.com/office/drawing/2014/main" id="{7641182B-B1DC-0314-5F3F-59DCE18DF814}"/>
                  </a:ext>
                </a:extLst>
              </p:cNvPr>
              <p:cNvSpPr txBox="1"/>
              <p:nvPr/>
            </p:nvSpPr>
            <p:spPr>
              <a:xfrm>
                <a:off x="9801984" y="5524099"/>
                <a:ext cx="1287532" cy="215444"/>
              </a:xfrm>
              <a:prstGeom prst="rect">
                <a:avLst/>
              </a:prstGeom>
              <a:noFill/>
            </p:spPr>
            <p:txBody>
              <a:bodyPr wrap="none" rtlCol="0">
                <a:spAutoFit/>
              </a:bodyPr>
              <a:lstStyle/>
              <a:p>
                <a:r>
                  <a:rPr lang="de-DE" sz="800" dirty="0">
                    <a:latin typeface="Symbol" panose="05050102010706020507" pitchFamily="18" charset="2"/>
                  </a:rPr>
                  <a:t>ã</a:t>
                </a:r>
                <a:r>
                  <a:rPr lang="de-DE" sz="800" dirty="0"/>
                  <a:t> S. Geissler via pixelio.de</a:t>
                </a:r>
                <a:endParaRPr lang="de-DE" sz="800" dirty="0">
                  <a:latin typeface="MS Shell Dlg 2" panose="020B0604030504040204" pitchFamily="34" charset="0"/>
                </a:endParaRPr>
              </a:p>
            </p:txBody>
          </p:sp>
        </p:grpSp>
      </p:grpSp>
    </p:spTree>
    <p:extLst>
      <p:ext uri="{BB962C8B-B14F-4D97-AF65-F5344CB8AC3E}">
        <p14:creationId xmlns:p14="http://schemas.microsoft.com/office/powerpoint/2010/main" val="3704539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F079FBB8-AA1C-4332-B6C6-C697DDA3B9AD}" vid="{04AC283A-909A-44B5-A424-701401AF4C5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1048F28C956F14CAC261EB671EC68F0" ma:contentTypeVersion="7" ma:contentTypeDescription="Ein neues Dokument erstellen." ma:contentTypeScope="" ma:versionID="36560190f179e08b4452f25491222d9c">
  <xsd:schema xmlns:xsd="http://www.w3.org/2001/XMLSchema" xmlns:xs="http://www.w3.org/2001/XMLSchema" xmlns:p="http://schemas.microsoft.com/office/2006/metadata/properties" xmlns:ns2="eabdb2b4-7cd8-43d3-b220-04a330e134d1" targetNamespace="http://schemas.microsoft.com/office/2006/metadata/properties" ma:root="true" ma:fieldsID="e0816e44ca7d00e9a3cd7333e1de5872" ns2:_="">
    <xsd:import namespace="eabdb2b4-7cd8-43d3-b220-04a330e134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bdb2b4-7cd8-43d3-b220-04a330e134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659ECE-2C60-4093-89D8-49AE56E80C80}">
  <ds:schemaRefs>
    <ds:schemaRef ds:uri="6e07bc94-19e7-4538-a9d5-ad6f5cdd7da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35606B1-D6EA-4B8A-83F7-B4F775248A9C}">
  <ds:schemaRefs>
    <ds:schemaRef ds:uri="http://schemas.microsoft.com/sharepoint/v3/contenttype/forms"/>
  </ds:schemaRefs>
</ds:datastoreItem>
</file>

<file path=customXml/itemProps3.xml><?xml version="1.0" encoding="utf-8"?>
<ds:datastoreItem xmlns:ds="http://schemas.openxmlformats.org/officeDocument/2006/customXml" ds:itemID="{4EFE5AD0-AA79-4624-BB89-3C065812A9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bdb2b4-7cd8-43d3-b220-04a330e134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PPT_Vorlage_Videos_AF</Template>
  <TotalTime>0</TotalTime>
  <Words>2542</Words>
  <Application>Microsoft Office PowerPoint</Application>
  <PresentationFormat>Breitbild</PresentationFormat>
  <Paragraphs>385</Paragraphs>
  <Slides>35</Slides>
  <Notes>1</Notes>
  <HiddenSlides>1</HiddenSlides>
  <MMClips>1</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35</vt:i4>
      </vt:variant>
    </vt:vector>
  </HeadingPairs>
  <TitlesOfParts>
    <vt:vector size="42" baseType="lpstr">
      <vt:lpstr>Arial</vt:lpstr>
      <vt:lpstr>Calibri</vt:lpstr>
      <vt:lpstr>Calibri Light</vt:lpstr>
      <vt:lpstr>MS Shell Dlg 2</vt:lpstr>
      <vt:lpstr>Source Sans Pro</vt:lpstr>
      <vt:lpstr>Symbol</vt:lpstr>
      <vt:lpstr>Office</vt:lpstr>
      <vt:lpstr>Medienrecht für Lehrpersonal</vt:lpstr>
      <vt:lpstr>PowerPoint-Präsentation</vt:lpstr>
      <vt:lpstr>PowerPoint-Präsentation</vt:lpstr>
      <vt:lpstr>Problemkreis Social Media</vt:lpstr>
      <vt:lpstr>Problemkreis Social Media</vt:lpstr>
      <vt:lpstr>Problemkreis Social Media</vt:lpstr>
      <vt:lpstr>Problemkreis Social Media</vt:lpstr>
      <vt:lpstr>Problemkreis Datenschutz</vt:lpstr>
      <vt:lpstr>Problemkreis Datenschutz</vt:lpstr>
      <vt:lpstr>Problemkreis Datenschutz</vt:lpstr>
      <vt:lpstr>Problemkreis Datenschutz</vt:lpstr>
      <vt:lpstr>Problemkreis Datenschutz</vt:lpstr>
      <vt:lpstr>Problemkreis Urheberrecht</vt:lpstr>
      <vt:lpstr>Problemkreis Urheberrecht</vt:lpstr>
      <vt:lpstr>Problemkreis Urheberrecht</vt:lpstr>
      <vt:lpstr>Problemkreis Urheberrecht</vt:lpstr>
      <vt:lpstr>Problemkreis Urheberrecht</vt:lpstr>
      <vt:lpstr>Problemkreis Urheberrecht</vt:lpstr>
      <vt:lpstr>Problemkreis Urheberrecht</vt:lpstr>
      <vt:lpstr>Problemkreis Urheberrecht</vt:lpstr>
      <vt:lpstr>Problemkreis Urheberrecht</vt:lpstr>
      <vt:lpstr>Warum CC + OER?</vt:lpstr>
      <vt:lpstr>Was sind OER?</vt:lpstr>
      <vt:lpstr>Was sind Creative Commons?</vt:lpstr>
      <vt:lpstr>PowerPoint-Präsentation</vt:lpstr>
      <vt:lpstr>Die Creative Commons Lizenzen</vt:lpstr>
      <vt:lpstr>OER und CC in der Schule: Wofür?</vt:lpstr>
      <vt:lpstr>Andere „freie“ Lizenzen</vt:lpstr>
      <vt:lpstr>Vor- und Nachteile „freier“ Lizenzen</vt:lpstr>
      <vt:lpstr>Wie findet man OER und „freie“ Inhalte? </vt:lpstr>
      <vt:lpstr>Wie erstellt und publiziert man eigene OER bzw. CC-Materialien?</vt:lpstr>
      <vt:lpstr>Wie gibt man Quellen richtig an?</vt:lpstr>
      <vt:lpstr>Hilfen zur Quellenangabe</vt:lpstr>
      <vt:lpstr>Vielen Dank für Ihre Aufmerksamkeit!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Überschriften in Source Sans Pro, Schriftgröße 51</dc:title>
  <dc:creator>Andreas Fleischmann</dc:creator>
  <cp:lastModifiedBy>Johannes Philipp</cp:lastModifiedBy>
  <cp:revision>146</cp:revision>
  <dcterms:created xsi:type="dcterms:W3CDTF">2022-02-08T12:21:15Z</dcterms:created>
  <dcterms:modified xsi:type="dcterms:W3CDTF">2024-01-27T23:32:04Z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9E3A84C4-6D26-4998-9549-697B6AEF9972</vt:lpwstr>
  </property>
  <property fmtid="{D5CDD505-2E9C-101B-9397-08002B2CF9AE}" pid="3" name="ArticulatePath">
    <vt:lpwstr>Präsentation1</vt:lpwstr>
  </property>
  <property fmtid="{D5CDD505-2E9C-101B-9397-08002B2CF9AE}" pid="4" name="ContentTypeId">
    <vt:lpwstr>0x010100F1048F28C956F14CAC261EB671EC68F0</vt:lpwstr>
  </property>
</Properties>
</file>