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4"/>
  </p:notesMasterIdLst>
  <p:sldIdLst>
    <p:sldId id="256" r:id="rId5"/>
    <p:sldId id="276" r:id="rId6"/>
    <p:sldId id="260" r:id="rId7"/>
    <p:sldId id="275" r:id="rId8"/>
    <p:sldId id="277" r:id="rId9"/>
    <p:sldId id="258" r:id="rId10"/>
    <p:sldId id="263" r:id="rId11"/>
    <p:sldId id="262" r:id="rId12"/>
    <p:sldId id="264" r:id="rId13"/>
    <p:sldId id="271" r:id="rId14"/>
    <p:sldId id="259" r:id="rId15"/>
    <p:sldId id="261" r:id="rId16"/>
    <p:sldId id="266" r:id="rId17"/>
    <p:sldId id="268" r:id="rId18"/>
    <p:sldId id="270" r:id="rId19"/>
    <p:sldId id="274" r:id="rId20"/>
    <p:sldId id="278" r:id="rId21"/>
    <p:sldId id="269" r:id="rId22"/>
    <p:sldId id="272" r:id="rId23"/>
  </p:sldIdLst>
  <p:sldSz cx="12192000" cy="6858000"/>
  <p:notesSz cx="6858000" cy="9144000"/>
  <p:custDataLst>
    <p:tags r:id="rId25"/>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DF9B"/>
    <a:srgbClr val="FF0000"/>
    <a:srgbClr val="F69679"/>
    <a:srgbClr val="005826"/>
    <a:srgbClr val="00A651"/>
    <a:srgbClr val="82CA9C"/>
    <a:srgbClr val="F26C4F"/>
    <a:srgbClr val="004A80"/>
    <a:srgbClr val="0184B2"/>
    <a:srgbClr val="5EC5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86467" autoAdjust="0"/>
  </p:normalViewPr>
  <p:slideViewPr>
    <p:cSldViewPr snapToGrid="0">
      <p:cViewPr varScale="1">
        <p:scale>
          <a:sx n="51" d="100"/>
          <a:sy n="51" d="100"/>
        </p:scale>
        <p:origin x="980" y="4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C5E077-18B1-47C1-8D1D-77D95F4F6A53}" type="datetimeFigureOut">
              <a:rPr lang="de-DE" smtClean="0"/>
              <a:t>14.09.2024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A25D8-17CF-4A34-9268-A97B4D94CACA}" type="slidenum">
              <a:rPr lang="de-DE" smtClean="0"/>
              <a:t>‹Nr.›</a:t>
            </a:fld>
            <a:endParaRPr lang="de-DE"/>
          </a:p>
        </p:txBody>
      </p:sp>
    </p:spTree>
    <p:extLst>
      <p:ext uri="{BB962C8B-B14F-4D97-AF65-F5344CB8AC3E}">
        <p14:creationId xmlns:p14="http://schemas.microsoft.com/office/powerpoint/2010/main" val="4084786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CAA25D8-17CF-4A34-9268-A97B4D94CACA}" type="slidenum">
              <a:rPr lang="de-DE" smtClean="0"/>
              <a:t>19</a:t>
            </a:fld>
            <a:endParaRPr lang="de-DE"/>
          </a:p>
        </p:txBody>
      </p:sp>
    </p:spTree>
    <p:extLst>
      <p:ext uri="{BB962C8B-B14F-4D97-AF65-F5344CB8AC3E}">
        <p14:creationId xmlns:p14="http://schemas.microsoft.com/office/powerpoint/2010/main" val="345969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92B6D8-91E3-47ED-BDF0-76550D7E10D1}"/>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003E855-3988-4C25-A0CB-AA11FB439B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7CD12371-A43E-4F76-A502-72028D904749}"/>
              </a:ext>
            </a:extLst>
          </p:cNvPr>
          <p:cNvSpPr>
            <a:spLocks noGrp="1"/>
          </p:cNvSpPr>
          <p:nvPr>
            <p:ph type="dt" sz="half" idx="10"/>
          </p:nvPr>
        </p:nvSpPr>
        <p:spPr/>
        <p:txBody>
          <a:bodyPr/>
          <a:lstStyle/>
          <a:p>
            <a:fld id="{8C6769BB-A059-45E5-B51B-FE2B424ADE05}" type="datetime1">
              <a:rPr lang="de-DE" smtClean="0"/>
              <a:t>14.09.2024</a:t>
            </a:fld>
            <a:endParaRPr lang="de-DE"/>
          </a:p>
        </p:txBody>
      </p:sp>
      <p:sp>
        <p:nvSpPr>
          <p:cNvPr id="5" name="Fußzeilenplatzhalter 4">
            <a:extLst>
              <a:ext uri="{FF2B5EF4-FFF2-40B4-BE49-F238E27FC236}">
                <a16:creationId xmlns:a16="http://schemas.microsoft.com/office/drawing/2014/main" id="{D8AD90D7-FD64-4A97-9CD2-3D1EE5404C6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A02F5BE-C3FA-4EA4-B91D-780CBE2D45BC}"/>
              </a:ext>
            </a:extLst>
          </p:cNvPr>
          <p:cNvSpPr>
            <a:spLocks noGrp="1"/>
          </p:cNvSpPr>
          <p:nvPr>
            <p:ph type="sldNum" sz="quarter" idx="12"/>
          </p:nvPr>
        </p:nvSpPr>
        <p:spPr/>
        <p:txBody>
          <a:bodyPr/>
          <a:lstStyle/>
          <a:p>
            <a:fld id="{B682BD45-2FD7-4F87-9323-8C6A9F864956}" type="slidenum">
              <a:rPr lang="de-DE" smtClean="0"/>
              <a:t>‹Nr.›</a:t>
            </a:fld>
            <a:endParaRPr lang="de-DE"/>
          </a:p>
        </p:txBody>
      </p:sp>
    </p:spTree>
    <p:extLst>
      <p:ext uri="{BB962C8B-B14F-4D97-AF65-F5344CB8AC3E}">
        <p14:creationId xmlns:p14="http://schemas.microsoft.com/office/powerpoint/2010/main" val="2351442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0F7ADA-B38C-41D4-9A88-3B5B43290C8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1602455A-C96B-4D33-A982-C48A437B914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F7EB7FC-C783-4BDB-A935-087308E3BC62}"/>
              </a:ext>
            </a:extLst>
          </p:cNvPr>
          <p:cNvSpPr>
            <a:spLocks noGrp="1"/>
          </p:cNvSpPr>
          <p:nvPr>
            <p:ph type="dt" sz="half" idx="10"/>
          </p:nvPr>
        </p:nvSpPr>
        <p:spPr/>
        <p:txBody>
          <a:bodyPr/>
          <a:lstStyle/>
          <a:p>
            <a:fld id="{339F5F27-DCB0-4814-A1DF-7F5327E0F0E0}" type="datetime1">
              <a:rPr lang="de-DE" smtClean="0"/>
              <a:t>14.09.2024</a:t>
            </a:fld>
            <a:endParaRPr lang="de-DE"/>
          </a:p>
        </p:txBody>
      </p:sp>
      <p:sp>
        <p:nvSpPr>
          <p:cNvPr id="5" name="Fußzeilenplatzhalter 4">
            <a:extLst>
              <a:ext uri="{FF2B5EF4-FFF2-40B4-BE49-F238E27FC236}">
                <a16:creationId xmlns:a16="http://schemas.microsoft.com/office/drawing/2014/main" id="{F4266E71-2A9D-4B33-9886-ECCE1F27E1D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9DFA5C-FD18-4E35-949C-74DD38BA0203}"/>
              </a:ext>
            </a:extLst>
          </p:cNvPr>
          <p:cNvSpPr>
            <a:spLocks noGrp="1"/>
          </p:cNvSpPr>
          <p:nvPr>
            <p:ph type="sldNum" sz="quarter" idx="12"/>
          </p:nvPr>
        </p:nvSpPr>
        <p:spPr/>
        <p:txBody>
          <a:bodyPr/>
          <a:lstStyle/>
          <a:p>
            <a:fld id="{B682BD45-2FD7-4F87-9323-8C6A9F864956}" type="slidenum">
              <a:rPr lang="de-DE" smtClean="0"/>
              <a:t>‹Nr.›</a:t>
            </a:fld>
            <a:endParaRPr lang="de-DE"/>
          </a:p>
        </p:txBody>
      </p:sp>
    </p:spTree>
    <p:extLst>
      <p:ext uri="{BB962C8B-B14F-4D97-AF65-F5344CB8AC3E}">
        <p14:creationId xmlns:p14="http://schemas.microsoft.com/office/powerpoint/2010/main" val="2627928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A83246F-254D-47CB-80D7-417B45761979}"/>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D7C03EA9-2D9D-484C-B495-E92DA3EA4CB9}"/>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E203E5D-0D0B-44AF-9875-61CF5DDC6E60}"/>
              </a:ext>
            </a:extLst>
          </p:cNvPr>
          <p:cNvSpPr>
            <a:spLocks noGrp="1"/>
          </p:cNvSpPr>
          <p:nvPr>
            <p:ph type="dt" sz="half" idx="10"/>
          </p:nvPr>
        </p:nvSpPr>
        <p:spPr/>
        <p:txBody>
          <a:bodyPr/>
          <a:lstStyle/>
          <a:p>
            <a:fld id="{5A0A2369-D507-4713-ABBA-BF58C43D9C7D}" type="datetime1">
              <a:rPr lang="de-DE" smtClean="0"/>
              <a:t>14.09.2024</a:t>
            </a:fld>
            <a:endParaRPr lang="de-DE"/>
          </a:p>
        </p:txBody>
      </p:sp>
      <p:sp>
        <p:nvSpPr>
          <p:cNvPr id="5" name="Fußzeilenplatzhalter 4">
            <a:extLst>
              <a:ext uri="{FF2B5EF4-FFF2-40B4-BE49-F238E27FC236}">
                <a16:creationId xmlns:a16="http://schemas.microsoft.com/office/drawing/2014/main" id="{A644AC51-08BF-41C3-A59C-274EEA5214F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8163485-D82D-4716-9281-A28CB4F866E1}"/>
              </a:ext>
            </a:extLst>
          </p:cNvPr>
          <p:cNvSpPr>
            <a:spLocks noGrp="1"/>
          </p:cNvSpPr>
          <p:nvPr>
            <p:ph type="sldNum" sz="quarter" idx="12"/>
          </p:nvPr>
        </p:nvSpPr>
        <p:spPr/>
        <p:txBody>
          <a:bodyPr/>
          <a:lstStyle/>
          <a:p>
            <a:fld id="{B682BD45-2FD7-4F87-9323-8C6A9F864956}" type="slidenum">
              <a:rPr lang="de-DE" smtClean="0"/>
              <a:t>‹Nr.›</a:t>
            </a:fld>
            <a:endParaRPr lang="de-DE"/>
          </a:p>
        </p:txBody>
      </p:sp>
    </p:spTree>
    <p:extLst>
      <p:ext uri="{BB962C8B-B14F-4D97-AF65-F5344CB8AC3E}">
        <p14:creationId xmlns:p14="http://schemas.microsoft.com/office/powerpoint/2010/main" val="213091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6A17C3-62D6-476D-AB95-B344DD3EDA2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F29B412-F7B9-416A-8A8B-7103DB538D3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E2D4906-49A1-4DD9-BDF3-0B5E13C57219}"/>
              </a:ext>
            </a:extLst>
          </p:cNvPr>
          <p:cNvSpPr>
            <a:spLocks noGrp="1"/>
          </p:cNvSpPr>
          <p:nvPr>
            <p:ph type="dt" sz="half" idx="10"/>
          </p:nvPr>
        </p:nvSpPr>
        <p:spPr/>
        <p:txBody>
          <a:bodyPr/>
          <a:lstStyle/>
          <a:p>
            <a:fld id="{AB67C439-679C-435D-87A3-D2406AEBBC51}" type="datetime1">
              <a:rPr lang="de-DE" smtClean="0"/>
              <a:t>14.09.2024</a:t>
            </a:fld>
            <a:endParaRPr lang="de-DE"/>
          </a:p>
        </p:txBody>
      </p:sp>
      <p:sp>
        <p:nvSpPr>
          <p:cNvPr id="5" name="Fußzeilenplatzhalter 4">
            <a:extLst>
              <a:ext uri="{FF2B5EF4-FFF2-40B4-BE49-F238E27FC236}">
                <a16:creationId xmlns:a16="http://schemas.microsoft.com/office/drawing/2014/main" id="{C3A39879-C329-4F57-AB49-104127B6D2C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4BE7E9E-95FF-40C9-91C4-53158C96B244}"/>
              </a:ext>
            </a:extLst>
          </p:cNvPr>
          <p:cNvSpPr>
            <a:spLocks noGrp="1"/>
          </p:cNvSpPr>
          <p:nvPr>
            <p:ph type="sldNum" sz="quarter" idx="12"/>
          </p:nvPr>
        </p:nvSpPr>
        <p:spPr/>
        <p:txBody>
          <a:bodyPr/>
          <a:lstStyle/>
          <a:p>
            <a:fld id="{B682BD45-2FD7-4F87-9323-8C6A9F864956}" type="slidenum">
              <a:rPr lang="de-DE" smtClean="0"/>
              <a:t>‹Nr.›</a:t>
            </a:fld>
            <a:endParaRPr lang="de-DE"/>
          </a:p>
        </p:txBody>
      </p:sp>
    </p:spTree>
    <p:extLst>
      <p:ext uri="{BB962C8B-B14F-4D97-AF65-F5344CB8AC3E}">
        <p14:creationId xmlns:p14="http://schemas.microsoft.com/office/powerpoint/2010/main" val="3513682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D04D65-8288-4F2A-81D3-8F853AFCCBB0}"/>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A855B0E8-5DD3-4E95-AF15-38890FF703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6655282B-3EBC-4288-A8A8-A9726C705765}"/>
              </a:ext>
            </a:extLst>
          </p:cNvPr>
          <p:cNvSpPr>
            <a:spLocks noGrp="1"/>
          </p:cNvSpPr>
          <p:nvPr>
            <p:ph type="dt" sz="half" idx="10"/>
          </p:nvPr>
        </p:nvSpPr>
        <p:spPr/>
        <p:txBody>
          <a:bodyPr/>
          <a:lstStyle/>
          <a:p>
            <a:fld id="{88037806-B434-427F-9978-6C03D177492A}" type="datetime1">
              <a:rPr lang="de-DE" smtClean="0"/>
              <a:t>14.09.2024</a:t>
            </a:fld>
            <a:endParaRPr lang="de-DE"/>
          </a:p>
        </p:txBody>
      </p:sp>
      <p:sp>
        <p:nvSpPr>
          <p:cNvPr id="5" name="Fußzeilenplatzhalter 4">
            <a:extLst>
              <a:ext uri="{FF2B5EF4-FFF2-40B4-BE49-F238E27FC236}">
                <a16:creationId xmlns:a16="http://schemas.microsoft.com/office/drawing/2014/main" id="{B973AB4A-A0BE-461A-9857-0B613980C82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3AB9BC7-12F4-40A0-9067-A8606F1169EF}"/>
              </a:ext>
            </a:extLst>
          </p:cNvPr>
          <p:cNvSpPr>
            <a:spLocks noGrp="1"/>
          </p:cNvSpPr>
          <p:nvPr>
            <p:ph type="sldNum" sz="quarter" idx="12"/>
          </p:nvPr>
        </p:nvSpPr>
        <p:spPr/>
        <p:txBody>
          <a:bodyPr/>
          <a:lstStyle/>
          <a:p>
            <a:fld id="{B682BD45-2FD7-4F87-9323-8C6A9F864956}" type="slidenum">
              <a:rPr lang="de-DE" smtClean="0"/>
              <a:t>‹Nr.›</a:t>
            </a:fld>
            <a:endParaRPr lang="de-DE"/>
          </a:p>
        </p:txBody>
      </p:sp>
    </p:spTree>
    <p:extLst>
      <p:ext uri="{BB962C8B-B14F-4D97-AF65-F5344CB8AC3E}">
        <p14:creationId xmlns:p14="http://schemas.microsoft.com/office/powerpoint/2010/main" val="2653213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83C023-4BD5-4429-BCCC-E8DF78B21F7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B75D84B-0F08-4079-B68A-B5276BB76E2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D2C12356-24F5-4B5B-BAE2-45BD6AC0591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D06A2F78-127B-4C74-A31E-BC61D53DC6FD}"/>
              </a:ext>
            </a:extLst>
          </p:cNvPr>
          <p:cNvSpPr>
            <a:spLocks noGrp="1"/>
          </p:cNvSpPr>
          <p:nvPr>
            <p:ph type="dt" sz="half" idx="10"/>
          </p:nvPr>
        </p:nvSpPr>
        <p:spPr/>
        <p:txBody>
          <a:bodyPr/>
          <a:lstStyle/>
          <a:p>
            <a:fld id="{DD47C83C-47CA-497D-A2BB-7899DC7AA4EF}" type="datetime1">
              <a:rPr lang="de-DE" smtClean="0"/>
              <a:t>14.09.2024</a:t>
            </a:fld>
            <a:endParaRPr lang="de-DE"/>
          </a:p>
        </p:txBody>
      </p:sp>
      <p:sp>
        <p:nvSpPr>
          <p:cNvPr id="6" name="Fußzeilenplatzhalter 5">
            <a:extLst>
              <a:ext uri="{FF2B5EF4-FFF2-40B4-BE49-F238E27FC236}">
                <a16:creationId xmlns:a16="http://schemas.microsoft.com/office/drawing/2014/main" id="{4E8A6537-601B-45AA-A1D0-BB75494C98C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0A5EE28-733E-4C06-BC97-C48759C9A73B}"/>
              </a:ext>
            </a:extLst>
          </p:cNvPr>
          <p:cNvSpPr>
            <a:spLocks noGrp="1"/>
          </p:cNvSpPr>
          <p:nvPr>
            <p:ph type="sldNum" sz="quarter" idx="12"/>
          </p:nvPr>
        </p:nvSpPr>
        <p:spPr/>
        <p:txBody>
          <a:bodyPr/>
          <a:lstStyle/>
          <a:p>
            <a:fld id="{B682BD45-2FD7-4F87-9323-8C6A9F864956}" type="slidenum">
              <a:rPr lang="de-DE" smtClean="0"/>
              <a:t>‹Nr.›</a:t>
            </a:fld>
            <a:endParaRPr lang="de-DE"/>
          </a:p>
        </p:txBody>
      </p:sp>
    </p:spTree>
    <p:extLst>
      <p:ext uri="{BB962C8B-B14F-4D97-AF65-F5344CB8AC3E}">
        <p14:creationId xmlns:p14="http://schemas.microsoft.com/office/powerpoint/2010/main" val="3091459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40CEE0-2EA5-457C-9B29-CD8CCA6FE7EA}"/>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AD335AD4-2333-482E-9A65-8ED7666E03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598CAFD-B057-4E62-8EBB-BAEB808E923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02C95332-26C4-4C6C-BA38-6857638558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C8C6787-3486-4CEF-8720-0843ACFF5298}"/>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60808051-6F52-4FF9-8612-D236769DE707}"/>
              </a:ext>
            </a:extLst>
          </p:cNvPr>
          <p:cNvSpPr>
            <a:spLocks noGrp="1"/>
          </p:cNvSpPr>
          <p:nvPr>
            <p:ph type="dt" sz="half" idx="10"/>
          </p:nvPr>
        </p:nvSpPr>
        <p:spPr/>
        <p:txBody>
          <a:bodyPr/>
          <a:lstStyle/>
          <a:p>
            <a:fld id="{D75C478E-2B63-409D-8A4A-665342B92F17}" type="datetime1">
              <a:rPr lang="de-DE" smtClean="0"/>
              <a:t>14.09.2024</a:t>
            </a:fld>
            <a:endParaRPr lang="de-DE"/>
          </a:p>
        </p:txBody>
      </p:sp>
      <p:sp>
        <p:nvSpPr>
          <p:cNvPr id="8" name="Fußzeilenplatzhalter 7">
            <a:extLst>
              <a:ext uri="{FF2B5EF4-FFF2-40B4-BE49-F238E27FC236}">
                <a16:creationId xmlns:a16="http://schemas.microsoft.com/office/drawing/2014/main" id="{3C78C6FF-4250-4E8F-A366-8AB793D72675}"/>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481101B4-E8E4-4606-9129-912CAFF8505C}"/>
              </a:ext>
            </a:extLst>
          </p:cNvPr>
          <p:cNvSpPr>
            <a:spLocks noGrp="1"/>
          </p:cNvSpPr>
          <p:nvPr>
            <p:ph type="sldNum" sz="quarter" idx="12"/>
          </p:nvPr>
        </p:nvSpPr>
        <p:spPr/>
        <p:txBody>
          <a:bodyPr/>
          <a:lstStyle/>
          <a:p>
            <a:fld id="{B682BD45-2FD7-4F87-9323-8C6A9F864956}" type="slidenum">
              <a:rPr lang="de-DE" smtClean="0"/>
              <a:t>‹Nr.›</a:t>
            </a:fld>
            <a:endParaRPr lang="de-DE"/>
          </a:p>
        </p:txBody>
      </p:sp>
    </p:spTree>
    <p:extLst>
      <p:ext uri="{BB962C8B-B14F-4D97-AF65-F5344CB8AC3E}">
        <p14:creationId xmlns:p14="http://schemas.microsoft.com/office/powerpoint/2010/main" val="1441064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AC1EE2-E894-40C1-98CA-7C2DCB7CB8D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35B7F35C-E50D-42A9-8AF5-4C5217C7E415}"/>
              </a:ext>
            </a:extLst>
          </p:cNvPr>
          <p:cNvSpPr>
            <a:spLocks noGrp="1"/>
          </p:cNvSpPr>
          <p:nvPr>
            <p:ph type="dt" sz="half" idx="10"/>
          </p:nvPr>
        </p:nvSpPr>
        <p:spPr/>
        <p:txBody>
          <a:bodyPr/>
          <a:lstStyle/>
          <a:p>
            <a:fld id="{72264ECE-EAAA-44C1-A7A6-0F4B1A8A4542}" type="datetime1">
              <a:rPr lang="de-DE" smtClean="0"/>
              <a:t>14.09.2024</a:t>
            </a:fld>
            <a:endParaRPr lang="de-DE"/>
          </a:p>
        </p:txBody>
      </p:sp>
      <p:sp>
        <p:nvSpPr>
          <p:cNvPr id="4" name="Fußzeilenplatzhalter 3">
            <a:extLst>
              <a:ext uri="{FF2B5EF4-FFF2-40B4-BE49-F238E27FC236}">
                <a16:creationId xmlns:a16="http://schemas.microsoft.com/office/drawing/2014/main" id="{8B549258-F842-4E59-B009-CFBF8EECF80A}"/>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1FCD207A-49D0-4A13-8DE9-7AE527553823}"/>
              </a:ext>
            </a:extLst>
          </p:cNvPr>
          <p:cNvSpPr>
            <a:spLocks noGrp="1"/>
          </p:cNvSpPr>
          <p:nvPr>
            <p:ph type="sldNum" sz="quarter" idx="12"/>
          </p:nvPr>
        </p:nvSpPr>
        <p:spPr/>
        <p:txBody>
          <a:bodyPr/>
          <a:lstStyle/>
          <a:p>
            <a:fld id="{B682BD45-2FD7-4F87-9323-8C6A9F864956}" type="slidenum">
              <a:rPr lang="de-DE" smtClean="0"/>
              <a:t>‹Nr.›</a:t>
            </a:fld>
            <a:endParaRPr lang="de-DE"/>
          </a:p>
        </p:txBody>
      </p:sp>
    </p:spTree>
    <p:extLst>
      <p:ext uri="{BB962C8B-B14F-4D97-AF65-F5344CB8AC3E}">
        <p14:creationId xmlns:p14="http://schemas.microsoft.com/office/powerpoint/2010/main" val="2150074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26C89FD-3E27-49A8-81F1-869BEEF67C3D}"/>
              </a:ext>
            </a:extLst>
          </p:cNvPr>
          <p:cNvSpPr>
            <a:spLocks noGrp="1"/>
          </p:cNvSpPr>
          <p:nvPr>
            <p:ph type="dt" sz="half" idx="10"/>
          </p:nvPr>
        </p:nvSpPr>
        <p:spPr/>
        <p:txBody>
          <a:bodyPr/>
          <a:lstStyle/>
          <a:p>
            <a:fld id="{90C2D031-DC03-47EC-8C24-4049610ADC01}" type="datetime1">
              <a:rPr lang="de-DE" smtClean="0"/>
              <a:t>14.09.2024</a:t>
            </a:fld>
            <a:endParaRPr lang="de-DE"/>
          </a:p>
        </p:txBody>
      </p:sp>
      <p:sp>
        <p:nvSpPr>
          <p:cNvPr id="3" name="Fußzeilenplatzhalter 2">
            <a:extLst>
              <a:ext uri="{FF2B5EF4-FFF2-40B4-BE49-F238E27FC236}">
                <a16:creationId xmlns:a16="http://schemas.microsoft.com/office/drawing/2014/main" id="{82A0B5E5-3E1A-4F70-956D-D5FAA0F10C4B}"/>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923602E9-877C-4C3B-835E-68B30A58732D}"/>
              </a:ext>
            </a:extLst>
          </p:cNvPr>
          <p:cNvSpPr>
            <a:spLocks noGrp="1"/>
          </p:cNvSpPr>
          <p:nvPr>
            <p:ph type="sldNum" sz="quarter" idx="12"/>
          </p:nvPr>
        </p:nvSpPr>
        <p:spPr/>
        <p:txBody>
          <a:bodyPr/>
          <a:lstStyle/>
          <a:p>
            <a:fld id="{B682BD45-2FD7-4F87-9323-8C6A9F864956}" type="slidenum">
              <a:rPr lang="de-DE" smtClean="0"/>
              <a:t>‹Nr.›</a:t>
            </a:fld>
            <a:endParaRPr lang="de-DE"/>
          </a:p>
        </p:txBody>
      </p:sp>
    </p:spTree>
    <p:extLst>
      <p:ext uri="{BB962C8B-B14F-4D97-AF65-F5344CB8AC3E}">
        <p14:creationId xmlns:p14="http://schemas.microsoft.com/office/powerpoint/2010/main" val="4262899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3A2FDE-7C41-4986-A257-BC895818B70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1E694F07-2BDF-43BB-A747-03676CB9CA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D60318CC-D80D-4BC4-9E32-6DEE46DB61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449C8CD-045A-42D6-A5D1-0ABFF60696D1}"/>
              </a:ext>
            </a:extLst>
          </p:cNvPr>
          <p:cNvSpPr>
            <a:spLocks noGrp="1"/>
          </p:cNvSpPr>
          <p:nvPr>
            <p:ph type="dt" sz="half" idx="10"/>
          </p:nvPr>
        </p:nvSpPr>
        <p:spPr/>
        <p:txBody>
          <a:bodyPr/>
          <a:lstStyle/>
          <a:p>
            <a:fld id="{B8D394CF-D36C-4B82-BB0D-842EA42B5C35}" type="datetime1">
              <a:rPr lang="de-DE" smtClean="0"/>
              <a:t>14.09.2024</a:t>
            </a:fld>
            <a:endParaRPr lang="de-DE"/>
          </a:p>
        </p:txBody>
      </p:sp>
      <p:sp>
        <p:nvSpPr>
          <p:cNvPr id="6" name="Fußzeilenplatzhalter 5">
            <a:extLst>
              <a:ext uri="{FF2B5EF4-FFF2-40B4-BE49-F238E27FC236}">
                <a16:creationId xmlns:a16="http://schemas.microsoft.com/office/drawing/2014/main" id="{F0E1ABA3-2258-42D6-AB0F-A2C5E5227F2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8696921-F12E-489A-8C8B-D59925558056}"/>
              </a:ext>
            </a:extLst>
          </p:cNvPr>
          <p:cNvSpPr>
            <a:spLocks noGrp="1"/>
          </p:cNvSpPr>
          <p:nvPr>
            <p:ph type="sldNum" sz="quarter" idx="12"/>
          </p:nvPr>
        </p:nvSpPr>
        <p:spPr/>
        <p:txBody>
          <a:bodyPr/>
          <a:lstStyle/>
          <a:p>
            <a:fld id="{B682BD45-2FD7-4F87-9323-8C6A9F864956}" type="slidenum">
              <a:rPr lang="de-DE" smtClean="0"/>
              <a:t>‹Nr.›</a:t>
            </a:fld>
            <a:endParaRPr lang="de-DE"/>
          </a:p>
        </p:txBody>
      </p:sp>
    </p:spTree>
    <p:extLst>
      <p:ext uri="{BB962C8B-B14F-4D97-AF65-F5344CB8AC3E}">
        <p14:creationId xmlns:p14="http://schemas.microsoft.com/office/powerpoint/2010/main" val="146570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F3B876-4EF9-4F9B-8ED3-462BAD3F27E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DCBB511-565E-479C-8924-4AB5F10893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A9555B41-BA46-467D-BD3B-D5166994AD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4E872D9-479A-405C-9832-B86518F15FE4}"/>
              </a:ext>
            </a:extLst>
          </p:cNvPr>
          <p:cNvSpPr>
            <a:spLocks noGrp="1"/>
          </p:cNvSpPr>
          <p:nvPr>
            <p:ph type="dt" sz="half" idx="10"/>
          </p:nvPr>
        </p:nvSpPr>
        <p:spPr/>
        <p:txBody>
          <a:bodyPr/>
          <a:lstStyle/>
          <a:p>
            <a:fld id="{D12731BB-6BDE-4CEF-9092-2681D69D5AFF}" type="datetime1">
              <a:rPr lang="de-DE" smtClean="0"/>
              <a:t>14.09.2024</a:t>
            </a:fld>
            <a:endParaRPr lang="de-DE"/>
          </a:p>
        </p:txBody>
      </p:sp>
      <p:sp>
        <p:nvSpPr>
          <p:cNvPr id="6" name="Fußzeilenplatzhalter 5">
            <a:extLst>
              <a:ext uri="{FF2B5EF4-FFF2-40B4-BE49-F238E27FC236}">
                <a16:creationId xmlns:a16="http://schemas.microsoft.com/office/drawing/2014/main" id="{061DDC45-DF0D-4E8F-9E50-B9721C868CE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7D96EDB-CB12-44FA-8D99-6813C08D6C09}"/>
              </a:ext>
            </a:extLst>
          </p:cNvPr>
          <p:cNvSpPr>
            <a:spLocks noGrp="1"/>
          </p:cNvSpPr>
          <p:nvPr>
            <p:ph type="sldNum" sz="quarter" idx="12"/>
          </p:nvPr>
        </p:nvSpPr>
        <p:spPr/>
        <p:txBody>
          <a:bodyPr/>
          <a:lstStyle/>
          <a:p>
            <a:fld id="{B682BD45-2FD7-4F87-9323-8C6A9F864956}" type="slidenum">
              <a:rPr lang="de-DE" smtClean="0"/>
              <a:t>‹Nr.›</a:t>
            </a:fld>
            <a:endParaRPr lang="de-DE"/>
          </a:p>
        </p:txBody>
      </p:sp>
    </p:spTree>
    <p:extLst>
      <p:ext uri="{BB962C8B-B14F-4D97-AF65-F5344CB8AC3E}">
        <p14:creationId xmlns:p14="http://schemas.microsoft.com/office/powerpoint/2010/main" val="4139412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DC24892-7FEA-4FCD-A287-0499FABB7695}"/>
              </a:ext>
            </a:extLst>
          </p:cNvPr>
          <p:cNvSpPr>
            <a:spLocks noGrp="1"/>
          </p:cNvSpPr>
          <p:nvPr>
            <p:ph type="title"/>
          </p:nvPr>
        </p:nvSpPr>
        <p:spPr>
          <a:xfrm>
            <a:off x="838200" y="888521"/>
            <a:ext cx="10515600" cy="802167"/>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D416182-DCF4-4A82-A1EE-222041C549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175D03A-AEC7-42BC-90D5-4D94A18D72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22401C-3A46-483B-9244-2471C3C8FAFC}" type="datetime1">
              <a:rPr lang="de-DE" smtClean="0"/>
              <a:t>14.09.2024</a:t>
            </a:fld>
            <a:endParaRPr lang="de-DE"/>
          </a:p>
        </p:txBody>
      </p:sp>
      <p:sp>
        <p:nvSpPr>
          <p:cNvPr id="5" name="Fußzeilenplatzhalter 4">
            <a:extLst>
              <a:ext uri="{FF2B5EF4-FFF2-40B4-BE49-F238E27FC236}">
                <a16:creationId xmlns:a16="http://schemas.microsoft.com/office/drawing/2014/main" id="{F98CB6BF-15B3-4135-856B-1FE5833B6A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4BE67577-B5DD-4023-B7D7-B152F9E6BA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2BD45-2FD7-4F87-9323-8C6A9F864956}" type="slidenum">
              <a:rPr lang="de-DE" smtClean="0"/>
              <a:t>‹Nr.›</a:t>
            </a:fld>
            <a:endParaRPr lang="de-DE"/>
          </a:p>
        </p:txBody>
      </p:sp>
      <p:sp>
        <p:nvSpPr>
          <p:cNvPr id="7" name="Rechteck 6">
            <a:extLst>
              <a:ext uri="{FF2B5EF4-FFF2-40B4-BE49-F238E27FC236}">
                <a16:creationId xmlns:a16="http://schemas.microsoft.com/office/drawing/2014/main" id="{684679DE-BC45-4BE3-9718-9A159259CD88}"/>
              </a:ext>
            </a:extLst>
          </p:cNvPr>
          <p:cNvSpPr/>
          <p:nvPr userDrawn="1"/>
        </p:nvSpPr>
        <p:spPr>
          <a:xfrm>
            <a:off x="0" y="497208"/>
            <a:ext cx="12192000" cy="45719"/>
          </a:xfrm>
          <a:prstGeom prst="rect">
            <a:avLst/>
          </a:prstGeom>
          <a:gradFill flip="none" rotWithShape="1">
            <a:gsLst>
              <a:gs pos="0">
                <a:srgbClr val="F26C4F"/>
              </a:gs>
              <a:gs pos="45000">
                <a:srgbClr val="C4DF9B"/>
              </a:gs>
              <a:gs pos="65000">
                <a:srgbClr val="82CA9C"/>
              </a:gs>
              <a:gs pos="83000">
                <a:srgbClr val="00A651"/>
              </a:gs>
              <a:gs pos="100000">
                <a:srgbClr val="005826"/>
              </a:gs>
              <a:gs pos="22000">
                <a:srgbClr val="F6967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0CB3846D-6A04-4429-BBE8-CA9896FAD733}"/>
              </a:ext>
            </a:extLst>
          </p:cNvPr>
          <p:cNvSpPr/>
          <p:nvPr userDrawn="1"/>
        </p:nvSpPr>
        <p:spPr>
          <a:xfrm>
            <a:off x="0" y="6269354"/>
            <a:ext cx="12192000" cy="45719"/>
          </a:xfrm>
          <a:prstGeom prst="rect">
            <a:avLst/>
          </a:prstGeom>
          <a:gradFill flip="none" rotWithShape="1">
            <a:gsLst>
              <a:gs pos="0">
                <a:srgbClr val="F26C4F"/>
              </a:gs>
              <a:gs pos="45000">
                <a:srgbClr val="C4DF9B"/>
              </a:gs>
              <a:gs pos="65000">
                <a:srgbClr val="82CA9C"/>
              </a:gs>
              <a:gs pos="83000">
                <a:srgbClr val="00A651"/>
              </a:gs>
              <a:gs pos="100000">
                <a:srgbClr val="005826"/>
              </a:gs>
              <a:gs pos="22000">
                <a:srgbClr val="F6967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48132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deed.de" TargetMode="External"/><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s://creativecommons.org/licenses/by-sa/4.0/?ref=chooser-v1" TargetMode="External"/><Relationship Id="rId5" Type="http://schemas.openxmlformats.org/officeDocument/2006/relationships/hyperlink" Target="https://paddelhannes.de/medienrecht/Tutorial-oer-lehrer_jp.pptx"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creativecommons.org/licenses/by-nd/3.0/" TargetMode="Externa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www.deviantart.com/prokofusha/art/Basic-set-12516409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2.jp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21.png"/><Relationship Id="rId5" Type="http://schemas.openxmlformats.org/officeDocument/2006/relationships/image" Target="../media/image8.pn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7.png"/><Relationship Id="rId5" Type="http://schemas.openxmlformats.org/officeDocument/2006/relationships/hyperlink" Target="https://pixabay.com/" TargetMode="Externa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open-educational-resources.de/materialien/oer-verzeichnisse-und-services/" TargetMode="External"/><Relationship Id="rId7" Type="http://schemas.openxmlformats.org/officeDocument/2006/relationships/hyperlink" Target="https://www.google.de/" TargetMode="Externa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26.png"/><Relationship Id="rId5" Type="http://schemas.openxmlformats.org/officeDocument/2006/relationships/hyperlink" Target="https://de.wikipedia.org/wiki/Wikipedia:Hauptseite" TargetMode="External"/><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hyperlink" Target="https://openverse.org/d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oer.alp.dillingen.de/" TargetMode="Externa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hyperlink" Target="https://youtu.be/8A0CgS66iE0" TargetMode="External"/><Relationship Id="rId3" Type="http://schemas.openxmlformats.org/officeDocument/2006/relationships/slideLayout" Target="../slideLayouts/slideLayout2.xml"/><Relationship Id="rId7" Type="http://schemas.openxmlformats.org/officeDocument/2006/relationships/hyperlink" Target="https://creativecommons.org/licenses/by/4.0/deed.de" TargetMode="External"/><Relationship Id="rId2" Type="http://schemas.openxmlformats.org/officeDocument/2006/relationships/video" Target="https://www.youtube.com/embed/8A0CgS66iE0?feature=oembed" TargetMode="External"/><Relationship Id="rId1" Type="http://schemas.openxmlformats.org/officeDocument/2006/relationships/tags" Target="../tags/tag16.xml"/><Relationship Id="rId6" Type="http://schemas.openxmlformats.org/officeDocument/2006/relationships/hyperlink" Target="https://open-educational-resources.de/oer-finden-allgemein/" TargetMode="External"/><Relationship Id="rId11" Type="http://schemas.openxmlformats.org/officeDocument/2006/relationships/hyperlink" Target="https://creativecommons.org/licenses/by/4.0/" TargetMode="External"/><Relationship Id="rId5" Type="http://schemas.openxmlformats.org/officeDocument/2006/relationships/image" Target="../media/image33.jpeg"/><Relationship Id="rId10" Type="http://schemas.openxmlformats.org/officeDocument/2006/relationships/hyperlink" Target="http://www.o-e-r.de/" TargetMode="External"/><Relationship Id="rId4" Type="http://schemas.openxmlformats.org/officeDocument/2006/relationships/image" Target="../media/image32.png"/><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hyperlink" Target="https://lizenzhinweisgenerator.de/" TargetMode="External"/><Relationship Id="rId7" Type="http://schemas.openxmlformats.org/officeDocument/2006/relationships/image" Target="../media/image34.jp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hyperlink" Target="https://www.paddelhannes.de/medienrecht/Quellenangaben.pdf" TargetMode="External"/><Relationship Id="rId5" Type="http://schemas.openxmlformats.org/officeDocument/2006/relationships/hyperlink" Target="https://pics4learning.com/" TargetMode="External"/><Relationship Id="rId4" Type="http://schemas.openxmlformats.org/officeDocument/2006/relationships/hyperlink" Target="https://www.photosforclass.com/"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5.png"/><Relationship Id="rId7" Type="http://schemas.openxmlformats.org/officeDocument/2006/relationships/hyperlink" Target="https://excitingedu.de/rechtsdschungel-internet/" TargetMode="Externa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hyperlink" Target="https://excitingedu.de/praxiswissen-fuer-lehrkraefte-urheberrecht-bei-bildungsmaterialien/" TargetMode="External"/><Relationship Id="rId5" Type="http://schemas.openxmlformats.org/officeDocument/2006/relationships/hyperlink" Target="https://irights.info/wp-content/uploads/2023/09/31616_Urheberrecht_in_Schulen.pdf" TargetMode="External"/><Relationship Id="rId4" Type="http://schemas.openxmlformats.org/officeDocument/2006/relationships/image" Target="../media/image36.png"/><Relationship Id="rId9" Type="http://schemas.openxmlformats.org/officeDocument/2006/relationships/hyperlink" Target="https://www.blm.de/files/pdf1/blm_urheberrecht.pdf"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paddelhannes.de/medpaed/oer-und-cc.html" TargetMode="External"/><Relationship Id="rId3" Type="http://schemas.openxmlformats.org/officeDocument/2006/relationships/hyperlink" Target="https://oer.alp.dillingen.de/" TargetMode="External"/><Relationship Id="rId7"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25.png"/><Relationship Id="rId11" Type="http://schemas.openxmlformats.org/officeDocument/2006/relationships/image" Target="../media/image19.png"/><Relationship Id="rId5" Type="http://schemas.openxmlformats.org/officeDocument/2006/relationships/hyperlink" Target="https://open-educational-resources.de/" TargetMode="External"/><Relationship Id="rId10" Type="http://schemas.openxmlformats.org/officeDocument/2006/relationships/hyperlink" Target="https://www.deviantart.com/prokofusha/art/Basic-set-125164098" TargetMode="External"/><Relationship Id="rId4" Type="http://schemas.openxmlformats.org/officeDocument/2006/relationships/image" Target="../media/image38.png"/><Relationship Id="rId9" Type="http://schemas.openxmlformats.org/officeDocument/2006/relationships/hyperlink" Target="http://creativecommons.org/licenses/by-nd/3.0/"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1.xml"/><Relationship Id="rId7" Type="http://schemas.openxmlformats.org/officeDocument/2006/relationships/hyperlink" Target="https://paddelhannes.de/medienrecht/Tutorial-oer-lehrer_jp.pptx" TargetMode="Externa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1.png"/><Relationship Id="rId5" Type="http://schemas.openxmlformats.org/officeDocument/2006/relationships/hyperlink" Target="https://creativecommons.org/licenses/by-sa/4.0/deed.de" TargetMode="External"/><Relationship Id="rId4" Type="http://schemas.openxmlformats.org/officeDocument/2006/relationships/hyperlink" Target="mailto:j.philipp@paddelhannes.d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hyperlink" Target="https://pixy.org/467927/" TargetMode="External"/><Relationship Id="rId5" Type="http://schemas.openxmlformats.org/officeDocument/2006/relationships/hyperlink" Target="https://creativecommons.org/licenses/by-nc-nd/4.0/deed.de"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hyperlink" Target="https://irights.info/artikel/welche-regeln-gelten-jetzt-fuer-remixes-memes-und-pastiche/31090" TargetMode="Externa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hyperlink" Target="https://www.unesco.de/bildung/open-educational-resources" TargetMode="External"/><Relationship Id="rId5" Type="http://schemas.openxmlformats.org/officeDocument/2006/relationships/image" Target="../media/image5.png"/><Relationship Id="rId4" Type="http://schemas.openxmlformats.org/officeDocument/2006/relationships/hyperlink" Target="https://creativecommons.org/licenses/by/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reativecommons.org/about/" TargetMode="Externa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0.png"/><Relationship Id="rId11" Type="http://schemas.openxmlformats.org/officeDocument/2006/relationships/image" Target="../media/image4.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youtu.be/9SrAVO4aX18" TargetMode="External"/><Relationship Id="rId2" Type="http://schemas.openxmlformats.org/officeDocument/2006/relationships/video" Target="https://www.youtube.com/embed/9SrAVO4aX18?feature=oembed" TargetMode="External"/><Relationship Id="rId1" Type="http://schemas.openxmlformats.org/officeDocument/2006/relationships/tags" Target="../tags/tag10.xml"/><Relationship Id="rId6" Type="http://schemas.openxmlformats.org/officeDocument/2006/relationships/hyperlink" Target="https://creativecommons.org/licenses/by/3.0/deed.de" TargetMode="External"/><Relationship Id="rId5" Type="http://schemas.openxmlformats.org/officeDocument/2006/relationships/image" Target="../media/image5.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916B2C-AC36-4833-BA26-749063CB19C5}"/>
              </a:ext>
            </a:extLst>
          </p:cNvPr>
          <p:cNvSpPr>
            <a:spLocks noGrp="1"/>
          </p:cNvSpPr>
          <p:nvPr>
            <p:ph type="ctrTitle"/>
          </p:nvPr>
        </p:nvSpPr>
        <p:spPr>
          <a:xfrm>
            <a:off x="1523999" y="1122362"/>
            <a:ext cx="9703981" cy="3268346"/>
          </a:xfrm>
        </p:spPr>
        <p:txBody>
          <a:bodyPr anchor="t">
            <a:normAutofit fontScale="90000"/>
          </a:bodyPr>
          <a:lstStyle/>
          <a:p>
            <a:pPr>
              <a:lnSpc>
                <a:spcPct val="110000"/>
              </a:lnSpc>
              <a:spcAft>
                <a:spcPts val="600"/>
              </a:spcAft>
            </a:pPr>
            <a:r>
              <a:rPr lang="de-DE" sz="5100" dirty="0">
                <a:latin typeface="Source Sans Pro" panose="020B0503030403020204" pitchFamily="34" charset="0"/>
                <a:ea typeface="Source Sans Pro" panose="020B0503030403020204" pitchFamily="34" charset="0"/>
              </a:rPr>
              <a:t>Urheberrecht,</a:t>
            </a:r>
            <a:br>
              <a:rPr lang="de-DE" sz="5100" dirty="0">
                <a:latin typeface="Source Sans Pro" panose="020B0503030403020204" pitchFamily="34" charset="0"/>
                <a:ea typeface="Source Sans Pro" panose="020B0503030403020204" pitchFamily="34" charset="0"/>
              </a:rPr>
            </a:br>
            <a:r>
              <a:rPr lang="de-DE" sz="5100" dirty="0">
                <a:latin typeface="Source Sans Pro" panose="020B0503030403020204" pitchFamily="34" charset="0"/>
                <a:ea typeface="Source Sans Pro" panose="020B0503030403020204" pitchFamily="34" charset="0"/>
              </a:rPr>
              <a:t>Open Educational Resources (OER)</a:t>
            </a:r>
            <a:br>
              <a:rPr lang="de-DE" sz="5100" dirty="0">
                <a:latin typeface="Source Sans Pro" panose="020B0503030403020204" pitchFamily="34" charset="0"/>
                <a:ea typeface="Source Sans Pro" panose="020B0503030403020204" pitchFamily="34" charset="0"/>
              </a:rPr>
            </a:br>
            <a:r>
              <a:rPr lang="de-DE" sz="5100" dirty="0">
                <a:latin typeface="Source Sans Pro" panose="020B0503030403020204" pitchFamily="34" charset="0"/>
                <a:ea typeface="Source Sans Pro" panose="020B0503030403020204" pitchFamily="34" charset="0"/>
              </a:rPr>
              <a:t>und „freie“ Lizenzen</a:t>
            </a:r>
            <a:br>
              <a:rPr lang="de-DE" sz="5100" dirty="0">
                <a:latin typeface="Source Sans Pro" panose="020B0503030403020204" pitchFamily="34" charset="0"/>
                <a:ea typeface="Source Sans Pro" panose="020B0503030403020204" pitchFamily="34" charset="0"/>
              </a:rPr>
            </a:br>
            <a:r>
              <a:rPr lang="de-DE" sz="5100" dirty="0">
                <a:latin typeface="Source Sans Pro" panose="020B0503030403020204" pitchFamily="34" charset="0"/>
                <a:ea typeface="Source Sans Pro" panose="020B0503030403020204" pitchFamily="34" charset="0"/>
              </a:rPr>
              <a:t>im Kontext Schule</a:t>
            </a:r>
          </a:p>
        </p:txBody>
      </p:sp>
      <p:sp>
        <p:nvSpPr>
          <p:cNvPr id="3" name="Untertitel 2">
            <a:extLst>
              <a:ext uri="{FF2B5EF4-FFF2-40B4-BE49-F238E27FC236}">
                <a16:creationId xmlns:a16="http://schemas.microsoft.com/office/drawing/2014/main" id="{71A70F5D-119D-40B0-9EA7-35A3DF12706D}"/>
              </a:ext>
            </a:extLst>
          </p:cNvPr>
          <p:cNvSpPr>
            <a:spLocks noGrp="1"/>
          </p:cNvSpPr>
          <p:nvPr>
            <p:ph type="subTitle" idx="1"/>
          </p:nvPr>
        </p:nvSpPr>
        <p:spPr>
          <a:xfrm>
            <a:off x="1524000" y="4390708"/>
            <a:ext cx="9144000" cy="1655762"/>
          </a:xfrm>
        </p:spPr>
        <p:txBody>
          <a:bodyPr>
            <a:normAutofit/>
          </a:bodyPr>
          <a:lstStyle/>
          <a:p>
            <a:endParaRPr lang="de-DE" sz="2250" dirty="0"/>
          </a:p>
          <a:p>
            <a:r>
              <a:rPr lang="de-DE" sz="3200" dirty="0"/>
              <a:t>Grundwissen für Lehrkräfte</a:t>
            </a:r>
          </a:p>
        </p:txBody>
      </p:sp>
      <p:pic>
        <p:nvPicPr>
          <p:cNvPr id="5" name="Grafik 4">
            <a:hlinkClick r:id="rId3"/>
            <a:extLst>
              <a:ext uri="{FF2B5EF4-FFF2-40B4-BE49-F238E27FC236}">
                <a16:creationId xmlns:a16="http://schemas.microsoft.com/office/drawing/2014/main" id="{5AFBFBC4-54DD-AE17-EE13-FF67B1494C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396" y="6442717"/>
            <a:ext cx="891238" cy="313959"/>
          </a:xfrm>
          <a:prstGeom prst="rect">
            <a:avLst/>
          </a:prstGeom>
        </p:spPr>
      </p:pic>
      <p:sp>
        <p:nvSpPr>
          <p:cNvPr id="4" name="Rectangle 1">
            <a:extLst>
              <a:ext uri="{FF2B5EF4-FFF2-40B4-BE49-F238E27FC236}">
                <a16:creationId xmlns:a16="http://schemas.microsoft.com/office/drawing/2014/main" id="{6C08E79A-0C4D-E2BC-ED40-9B2A1943C32D}"/>
              </a:ext>
            </a:extLst>
          </p:cNvPr>
          <p:cNvSpPr>
            <a:spLocks noChangeArrowheads="1"/>
          </p:cNvSpPr>
          <p:nvPr/>
        </p:nvSpPr>
        <p:spPr bwMode="auto">
          <a:xfrm>
            <a:off x="1348634" y="6468891"/>
            <a:ext cx="976902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tx1"/>
                </a:solidFill>
                <a:effectLst/>
                <a:latin typeface="Arial" panose="020B0604020202020204" pitchFamily="34" charset="0"/>
                <a:hlinkClick r:id="rId5"/>
              </a:rPr>
              <a:t>Urheberrecht, Open Educational Resources (OER) und „freie“ Lizenzen im Kontext Schule </a:t>
            </a:r>
            <a:r>
              <a:rPr kumimoji="0" lang="de-DE" altLang="de-DE" sz="1100" b="0" i="0" u="none" strike="noStrike" cap="none" normalizeH="0" baseline="0" dirty="0">
                <a:ln>
                  <a:noFill/>
                </a:ln>
                <a:solidFill>
                  <a:schemeClr val="tx1"/>
                </a:solidFill>
                <a:effectLst/>
                <a:latin typeface="Arial" panose="020B0604020202020204" pitchFamily="34" charset="0"/>
              </a:rPr>
              <a:t>© 2023 </a:t>
            </a:r>
            <a:r>
              <a:rPr kumimoji="0" lang="de-DE" altLang="de-DE" sz="1100" b="0" i="0" u="none" strike="noStrike" cap="none" normalizeH="0" baseline="0" dirty="0" err="1">
                <a:ln>
                  <a:noFill/>
                </a:ln>
                <a:solidFill>
                  <a:schemeClr val="tx1"/>
                </a:solidFill>
                <a:effectLst/>
                <a:latin typeface="Arial" panose="020B0604020202020204" pitchFamily="34" charset="0"/>
              </a:rPr>
              <a:t>by</a:t>
            </a:r>
            <a:r>
              <a:rPr kumimoji="0" lang="de-DE" altLang="de-DE" sz="1100" b="0" i="0" u="none" strike="noStrike" cap="none" normalizeH="0" baseline="0" dirty="0">
                <a:ln>
                  <a:noFill/>
                </a:ln>
                <a:solidFill>
                  <a:schemeClr val="tx1"/>
                </a:solidFill>
                <a:effectLst/>
                <a:latin typeface="Arial" panose="020B0604020202020204" pitchFamily="34" charset="0"/>
              </a:rPr>
              <a:t> Johannes Philipp </a:t>
            </a:r>
            <a:r>
              <a:rPr kumimoji="0" lang="de-DE" altLang="de-DE" sz="1100" b="0" i="0" u="none" strike="noStrike" cap="none" normalizeH="0" baseline="0" dirty="0" err="1">
                <a:ln>
                  <a:noFill/>
                </a:ln>
                <a:solidFill>
                  <a:schemeClr val="tx1"/>
                </a:solidFill>
                <a:effectLst/>
                <a:latin typeface="Arial" panose="020B0604020202020204" pitchFamily="34" charset="0"/>
              </a:rPr>
              <a:t>is</a:t>
            </a:r>
            <a:r>
              <a:rPr kumimoji="0" lang="de-DE" altLang="de-DE" sz="1100" b="0" i="0" u="none" strike="noStrike" cap="none" normalizeH="0" baseline="0" dirty="0">
                <a:ln>
                  <a:noFill/>
                </a:ln>
                <a:solidFill>
                  <a:schemeClr val="tx1"/>
                </a:solidFill>
                <a:effectLst/>
                <a:latin typeface="Arial" panose="020B0604020202020204" pitchFamily="34" charset="0"/>
              </a:rPr>
              <a:t> </a:t>
            </a:r>
            <a:r>
              <a:rPr kumimoji="0" lang="de-DE" altLang="de-DE" sz="1100" b="0" i="0" u="none" strike="noStrike" cap="none" normalizeH="0" baseline="0" dirty="0" err="1">
                <a:ln>
                  <a:noFill/>
                </a:ln>
                <a:solidFill>
                  <a:schemeClr val="tx1"/>
                </a:solidFill>
                <a:effectLst/>
                <a:latin typeface="Arial" panose="020B0604020202020204" pitchFamily="34" charset="0"/>
              </a:rPr>
              <a:t>licensed</a:t>
            </a:r>
            <a:r>
              <a:rPr kumimoji="0" lang="de-DE" altLang="de-DE" sz="1100" b="0" i="0" u="none" strike="noStrike" cap="none" normalizeH="0" baseline="0" dirty="0">
                <a:ln>
                  <a:noFill/>
                </a:ln>
                <a:solidFill>
                  <a:schemeClr val="tx1"/>
                </a:solidFill>
                <a:effectLst/>
                <a:latin typeface="Arial" panose="020B0604020202020204" pitchFamily="34" charset="0"/>
              </a:rPr>
              <a:t> </a:t>
            </a:r>
            <a:r>
              <a:rPr kumimoji="0" lang="de-DE" altLang="de-DE" sz="1100" b="0" i="0" u="none" strike="noStrike" cap="none" normalizeH="0" baseline="0" dirty="0" err="1">
                <a:ln>
                  <a:noFill/>
                </a:ln>
                <a:solidFill>
                  <a:schemeClr val="tx1"/>
                </a:solidFill>
                <a:effectLst/>
                <a:latin typeface="Arial" panose="020B0604020202020204" pitchFamily="34" charset="0"/>
              </a:rPr>
              <a:t>under</a:t>
            </a:r>
            <a:r>
              <a:rPr kumimoji="0" lang="de-DE" altLang="de-DE" sz="1100" b="0" i="0" u="none" strike="noStrike" cap="none" normalizeH="0" baseline="0" dirty="0">
                <a:ln>
                  <a:noFill/>
                </a:ln>
                <a:solidFill>
                  <a:schemeClr val="tx1"/>
                </a:solidFill>
                <a:effectLst/>
                <a:latin typeface="Arial" panose="020B0604020202020204" pitchFamily="34" charset="0"/>
              </a:rPr>
              <a:t> </a:t>
            </a:r>
            <a:r>
              <a:rPr lang="de-DE" altLang="de-DE" sz="1100" dirty="0">
                <a:latin typeface="Arial" panose="020B0604020202020204" pitchFamily="34" charset="0"/>
                <a:hlinkClick r:id="rId3"/>
              </a:rPr>
              <a:t>CC BY-SA 4.0</a:t>
            </a:r>
            <a:endParaRPr kumimoji="0" lang="de-DE" altLang="de-DE" sz="1100" b="0" i="0" u="none" strike="noStrike" cap="none" normalizeH="0" baseline="0" dirty="0">
              <a:ln>
                <a:noFill/>
              </a:ln>
              <a:solidFill>
                <a:schemeClr val="tx1"/>
              </a:solidFill>
              <a:effectLst/>
              <a:latin typeface="Arial" panose="020B0604020202020204" pitchFamily="34" charset="0"/>
            </a:endParaRPr>
          </a:p>
        </p:txBody>
      </p:sp>
      <p:sp>
        <p:nvSpPr>
          <p:cNvPr id="6" name="AutoShape 2">
            <a:hlinkClick r:id="rId6"/>
            <a:extLst>
              <a:ext uri="{FF2B5EF4-FFF2-40B4-BE49-F238E27FC236}">
                <a16:creationId xmlns:a16="http://schemas.microsoft.com/office/drawing/2014/main" id="{898E6B31-7988-ECC6-B77D-D6BD777E8AE6}"/>
              </a:ext>
            </a:extLst>
          </p:cNvPr>
          <p:cNvSpPr>
            <a:spLocks noChangeAspect="1" noChangeArrowheads="1"/>
          </p:cNvSpPr>
          <p:nvPr/>
        </p:nvSpPr>
        <p:spPr bwMode="auto">
          <a:xfrm>
            <a:off x="15535275" y="-136525"/>
            <a:ext cx="190500"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sz="1000"/>
          </a:p>
        </p:txBody>
      </p:sp>
      <p:sp>
        <p:nvSpPr>
          <p:cNvPr id="7" name="AutoShape 3">
            <a:extLst>
              <a:ext uri="{FF2B5EF4-FFF2-40B4-BE49-F238E27FC236}">
                <a16:creationId xmlns:a16="http://schemas.microsoft.com/office/drawing/2014/main" id="{5CBB2A1E-C454-DBEA-2DD0-4EFA8854F3E6}"/>
              </a:ext>
            </a:extLst>
          </p:cNvPr>
          <p:cNvSpPr>
            <a:spLocks noChangeAspect="1" noChangeArrowheads="1"/>
          </p:cNvSpPr>
          <p:nvPr/>
        </p:nvSpPr>
        <p:spPr bwMode="auto">
          <a:xfrm>
            <a:off x="15876588" y="-136525"/>
            <a:ext cx="190500"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sz="1000"/>
          </a:p>
        </p:txBody>
      </p:sp>
      <p:sp>
        <p:nvSpPr>
          <p:cNvPr id="8" name="AutoShape 4">
            <a:extLst>
              <a:ext uri="{FF2B5EF4-FFF2-40B4-BE49-F238E27FC236}">
                <a16:creationId xmlns:a16="http://schemas.microsoft.com/office/drawing/2014/main" id="{646748DB-ED59-B816-5B6E-A1569EB5182D}"/>
              </a:ext>
            </a:extLst>
          </p:cNvPr>
          <p:cNvSpPr>
            <a:spLocks noChangeAspect="1" noChangeArrowheads="1"/>
          </p:cNvSpPr>
          <p:nvPr/>
        </p:nvSpPr>
        <p:spPr bwMode="auto">
          <a:xfrm>
            <a:off x="16217900" y="-136525"/>
            <a:ext cx="190500"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sz="1000"/>
          </a:p>
        </p:txBody>
      </p:sp>
      <p:pic>
        <p:nvPicPr>
          <p:cNvPr id="10" name="Grafik 9" descr="Ein Bild, das Schrift, Screenshot, Design, Logo enthält.&#10;&#10;Automatisch generierte Beschreibung">
            <a:extLst>
              <a:ext uri="{FF2B5EF4-FFF2-40B4-BE49-F238E27FC236}">
                <a16:creationId xmlns:a16="http://schemas.microsoft.com/office/drawing/2014/main" id="{B68A91F6-2E98-E648-DED6-AE33EC91E4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95446" y="6341391"/>
            <a:ext cx="776856" cy="516609"/>
          </a:xfrm>
          <a:prstGeom prst="rect">
            <a:avLst/>
          </a:prstGeom>
        </p:spPr>
      </p:pic>
    </p:spTree>
    <p:custDataLst>
      <p:tags r:id="rId1"/>
    </p:custDataLst>
    <p:extLst>
      <p:ext uri="{BB962C8B-B14F-4D97-AF65-F5344CB8AC3E}">
        <p14:creationId xmlns:p14="http://schemas.microsoft.com/office/powerpoint/2010/main" val="1555405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A8D816-FE4A-4FA4-BC2A-4999BC94A8D0}"/>
              </a:ext>
            </a:extLst>
          </p:cNvPr>
          <p:cNvSpPr>
            <a:spLocks noGrp="1"/>
          </p:cNvSpPr>
          <p:nvPr>
            <p:ph type="title"/>
          </p:nvPr>
        </p:nvSpPr>
        <p:spPr/>
        <p:txBody>
          <a:bodyPr>
            <a:normAutofit/>
          </a:bodyPr>
          <a:lstStyle/>
          <a:p>
            <a:r>
              <a:rPr lang="de-DE" sz="5100" dirty="0">
                <a:latin typeface="Source Sans Pro" panose="020B0503030403020204" pitchFamily="34" charset="0"/>
                <a:ea typeface="Source Sans Pro" panose="020B0503030403020204" pitchFamily="34" charset="0"/>
              </a:rPr>
              <a:t>OER und CC in der Schule: Wofür?</a:t>
            </a:r>
          </a:p>
        </p:txBody>
      </p:sp>
      <p:sp>
        <p:nvSpPr>
          <p:cNvPr id="3" name="Inhaltsplatzhalter 2">
            <a:extLst>
              <a:ext uri="{FF2B5EF4-FFF2-40B4-BE49-F238E27FC236}">
                <a16:creationId xmlns:a16="http://schemas.microsoft.com/office/drawing/2014/main" id="{2F5BA476-6744-4EE9-A09A-EDB9A206901C}"/>
              </a:ext>
            </a:extLst>
          </p:cNvPr>
          <p:cNvSpPr>
            <a:spLocks noGrp="1"/>
          </p:cNvSpPr>
          <p:nvPr>
            <p:ph idx="1"/>
          </p:nvPr>
        </p:nvSpPr>
        <p:spPr>
          <a:xfrm>
            <a:off x="1733107" y="1828801"/>
            <a:ext cx="3721395" cy="812698"/>
          </a:xfrm>
        </p:spPr>
        <p:txBody>
          <a:bodyPr>
            <a:normAutofit lnSpcReduction="10000"/>
          </a:bodyPr>
          <a:lstStyle/>
          <a:p>
            <a:pPr marL="0" indent="0">
              <a:buNone/>
            </a:pPr>
            <a:r>
              <a:rPr lang="de-DE" dirty="0"/>
              <a:t>Bildungs-/Unterrichtsmaterialien</a:t>
            </a:r>
          </a:p>
          <a:p>
            <a:pPr marL="0" indent="0">
              <a:buNone/>
            </a:pPr>
            <a:endParaRPr lang="de-DE" dirty="0"/>
          </a:p>
          <a:p>
            <a:pPr marL="0" indent="0">
              <a:buNone/>
            </a:pPr>
            <a:endParaRPr lang="de-DE" dirty="0"/>
          </a:p>
        </p:txBody>
      </p:sp>
      <p:sp>
        <p:nvSpPr>
          <p:cNvPr id="4" name="Foliennummernplatzhalter 3">
            <a:extLst>
              <a:ext uri="{FF2B5EF4-FFF2-40B4-BE49-F238E27FC236}">
                <a16:creationId xmlns:a16="http://schemas.microsoft.com/office/drawing/2014/main" id="{75E0495A-4097-43DE-BFD9-8C2E17090E4A}"/>
              </a:ext>
            </a:extLst>
          </p:cNvPr>
          <p:cNvSpPr>
            <a:spLocks noGrp="1"/>
          </p:cNvSpPr>
          <p:nvPr>
            <p:ph type="sldNum" sz="quarter" idx="12"/>
          </p:nvPr>
        </p:nvSpPr>
        <p:spPr/>
        <p:txBody>
          <a:bodyPr/>
          <a:lstStyle/>
          <a:p>
            <a:fld id="{B682BD45-2FD7-4F87-9323-8C6A9F864956}" type="slidenum">
              <a:rPr lang="de-DE" smtClean="0"/>
              <a:t>10</a:t>
            </a:fld>
            <a:endParaRPr lang="de-DE"/>
          </a:p>
        </p:txBody>
      </p:sp>
      <p:sp>
        <p:nvSpPr>
          <p:cNvPr id="9" name="Textfeld 8">
            <a:extLst>
              <a:ext uri="{FF2B5EF4-FFF2-40B4-BE49-F238E27FC236}">
                <a16:creationId xmlns:a16="http://schemas.microsoft.com/office/drawing/2014/main" id="{27DAF68E-3824-43AD-97C1-7DB91912AF35}"/>
              </a:ext>
            </a:extLst>
          </p:cNvPr>
          <p:cNvSpPr txBox="1"/>
          <p:nvPr/>
        </p:nvSpPr>
        <p:spPr>
          <a:xfrm>
            <a:off x="838199" y="6345990"/>
            <a:ext cx="10145233" cy="523220"/>
          </a:xfrm>
          <a:prstGeom prst="rect">
            <a:avLst/>
          </a:prstGeom>
          <a:noFill/>
        </p:spPr>
        <p:txBody>
          <a:bodyPr wrap="square" rtlCol="0">
            <a:spAutoFit/>
          </a:bodyPr>
          <a:lstStyle/>
          <a:p>
            <a:r>
              <a:rPr lang="de-DE" sz="1400" dirty="0"/>
              <a:t>Icons:                       Basic </a:t>
            </a:r>
            <a:r>
              <a:rPr lang="de-DE" sz="1400" dirty="0" err="1"/>
              <a:t>set</a:t>
            </a:r>
            <a:r>
              <a:rPr lang="de-DE" sz="1400" dirty="0"/>
              <a:t> </a:t>
            </a:r>
            <a:r>
              <a:rPr lang="de-DE" sz="1400" dirty="0" err="1"/>
              <a:t>by</a:t>
            </a:r>
            <a:r>
              <a:rPr lang="de-DE" sz="1400" dirty="0"/>
              <a:t> </a:t>
            </a:r>
            <a:r>
              <a:rPr lang="de-DE" sz="1400" dirty="0" err="1"/>
              <a:t>prokofusha</a:t>
            </a:r>
            <a:r>
              <a:rPr lang="de-DE" sz="1400" dirty="0"/>
              <a:t> unter einer </a:t>
            </a:r>
            <a:r>
              <a:rPr lang="en-US" sz="1400" dirty="0">
                <a:hlinkClick r:id="rId3"/>
              </a:rPr>
              <a:t>Creative Commons Attribution-No Derivative Works 3.0 License</a:t>
            </a:r>
            <a:r>
              <a:rPr lang="en-US" sz="1400" dirty="0"/>
              <a:t> </a:t>
            </a:r>
            <a:br>
              <a:rPr lang="en-US" sz="1400" dirty="0"/>
            </a:br>
            <a:r>
              <a:rPr lang="en-US" sz="1400" dirty="0"/>
              <a:t>via </a:t>
            </a:r>
            <a:r>
              <a:rPr lang="en-US" sz="1400" dirty="0">
                <a:hlinkClick r:id="rId4"/>
              </a:rPr>
              <a:t>https://www.deviantart.com/prokofusha/art/Basic-set-125164098</a:t>
            </a:r>
            <a:r>
              <a:rPr lang="en-US" sz="1400" dirty="0"/>
              <a:t> </a:t>
            </a:r>
            <a:endParaRPr lang="de-DE" sz="1400" dirty="0"/>
          </a:p>
        </p:txBody>
      </p:sp>
      <p:sp>
        <p:nvSpPr>
          <p:cNvPr id="12" name="Inhaltsplatzhalter 2">
            <a:extLst>
              <a:ext uri="{FF2B5EF4-FFF2-40B4-BE49-F238E27FC236}">
                <a16:creationId xmlns:a16="http://schemas.microsoft.com/office/drawing/2014/main" id="{7F50B3E8-DC64-43AE-AF73-2D20870CF30D}"/>
              </a:ext>
            </a:extLst>
          </p:cNvPr>
          <p:cNvSpPr txBox="1">
            <a:spLocks/>
          </p:cNvSpPr>
          <p:nvPr/>
        </p:nvSpPr>
        <p:spPr>
          <a:xfrm>
            <a:off x="838200" y="2779610"/>
            <a:ext cx="4616303" cy="10906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250" dirty="0"/>
              <a:t>… die über den Bereich der eigenen Schule hinaus weitergegeben/ verbreitet werden sollen.</a:t>
            </a:r>
          </a:p>
        </p:txBody>
      </p:sp>
      <p:pic>
        <p:nvPicPr>
          <p:cNvPr id="7" name="Grafik 6">
            <a:extLst>
              <a:ext uri="{FF2B5EF4-FFF2-40B4-BE49-F238E27FC236}">
                <a16:creationId xmlns:a16="http://schemas.microsoft.com/office/drawing/2014/main" id="{CB6D312D-D04E-4B63-AA14-B29530AF4D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1828800"/>
            <a:ext cx="812698" cy="812698"/>
          </a:xfrm>
          <a:prstGeom prst="rect">
            <a:avLst/>
          </a:prstGeom>
        </p:spPr>
      </p:pic>
      <p:grpSp>
        <p:nvGrpSpPr>
          <p:cNvPr id="19" name="Gruppieren 18">
            <a:extLst>
              <a:ext uri="{FF2B5EF4-FFF2-40B4-BE49-F238E27FC236}">
                <a16:creationId xmlns:a16="http://schemas.microsoft.com/office/drawing/2014/main" id="{FE5FE953-B764-45EF-B4F5-F514A9D2E9EC}"/>
              </a:ext>
            </a:extLst>
          </p:cNvPr>
          <p:cNvGrpSpPr/>
          <p:nvPr/>
        </p:nvGrpSpPr>
        <p:grpSpPr>
          <a:xfrm>
            <a:off x="2122499" y="4294137"/>
            <a:ext cx="1638326" cy="1638326"/>
            <a:chOff x="2122499" y="4294137"/>
            <a:chExt cx="1638326" cy="1638326"/>
          </a:xfrm>
        </p:grpSpPr>
        <p:sp>
          <p:nvSpPr>
            <p:cNvPr id="10" name="Ellipse 9">
              <a:extLst>
                <a:ext uri="{FF2B5EF4-FFF2-40B4-BE49-F238E27FC236}">
                  <a16:creationId xmlns:a16="http://schemas.microsoft.com/office/drawing/2014/main" id="{6EDCDD49-2423-440F-80CD-0C31D68B6BE7}"/>
                </a:ext>
              </a:extLst>
            </p:cNvPr>
            <p:cNvSpPr/>
            <p:nvPr/>
          </p:nvSpPr>
          <p:spPr>
            <a:xfrm>
              <a:off x="2122499" y="4294137"/>
              <a:ext cx="1638326" cy="1638326"/>
            </a:xfrm>
            <a:prstGeom prst="ellipse">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3" name="Textfeld 12">
              <a:extLst>
                <a:ext uri="{FF2B5EF4-FFF2-40B4-BE49-F238E27FC236}">
                  <a16:creationId xmlns:a16="http://schemas.microsoft.com/office/drawing/2014/main" id="{9538DBBA-91A2-4579-A4BA-04C4198E0D6B}"/>
                </a:ext>
              </a:extLst>
            </p:cNvPr>
            <p:cNvSpPr txBox="1"/>
            <p:nvPr/>
          </p:nvSpPr>
          <p:spPr>
            <a:xfrm>
              <a:off x="2208015" y="4696013"/>
              <a:ext cx="1446028" cy="830997"/>
            </a:xfrm>
            <a:prstGeom prst="rect">
              <a:avLst/>
            </a:prstGeom>
            <a:noFill/>
          </p:spPr>
          <p:txBody>
            <a:bodyPr wrap="square" rtlCol="0">
              <a:spAutoFit/>
            </a:bodyPr>
            <a:lstStyle/>
            <a:p>
              <a:pPr algn="ctr"/>
              <a:r>
                <a:rPr lang="de-DE" sz="4800" dirty="0">
                  <a:solidFill>
                    <a:schemeClr val="accent6"/>
                  </a:solidFill>
                </a:rPr>
                <a:t>OER</a:t>
              </a:r>
            </a:p>
          </p:txBody>
        </p:sp>
      </p:grpSp>
      <p:pic>
        <p:nvPicPr>
          <p:cNvPr id="6" name="Grafik 5">
            <a:extLst>
              <a:ext uri="{FF2B5EF4-FFF2-40B4-BE49-F238E27FC236}">
                <a16:creationId xmlns:a16="http://schemas.microsoft.com/office/drawing/2014/main" id="{EA35792F-621C-47BF-B2F6-067520286C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20809" y="1828800"/>
            <a:ext cx="812698" cy="812698"/>
          </a:xfrm>
          <a:prstGeom prst="rect">
            <a:avLst/>
          </a:prstGeom>
        </p:spPr>
      </p:pic>
      <p:sp>
        <p:nvSpPr>
          <p:cNvPr id="8" name="Textfeld 7">
            <a:extLst>
              <a:ext uri="{FF2B5EF4-FFF2-40B4-BE49-F238E27FC236}">
                <a16:creationId xmlns:a16="http://schemas.microsoft.com/office/drawing/2014/main" id="{41CA4FB4-B4AE-4997-B5F5-BC4ACA0E7817}"/>
              </a:ext>
            </a:extLst>
          </p:cNvPr>
          <p:cNvSpPr txBox="1"/>
          <p:nvPr/>
        </p:nvSpPr>
        <p:spPr>
          <a:xfrm>
            <a:off x="7017489" y="1973539"/>
            <a:ext cx="4173278" cy="523220"/>
          </a:xfrm>
          <a:prstGeom prst="rect">
            <a:avLst/>
          </a:prstGeom>
          <a:noFill/>
        </p:spPr>
        <p:txBody>
          <a:bodyPr wrap="square" rtlCol="0">
            <a:spAutoFit/>
          </a:bodyPr>
          <a:lstStyle/>
          <a:p>
            <a:r>
              <a:rPr lang="de-DE" sz="2800" dirty="0"/>
              <a:t>Öffentlichkeitsarbeit</a:t>
            </a:r>
          </a:p>
        </p:txBody>
      </p:sp>
      <p:sp>
        <p:nvSpPr>
          <p:cNvPr id="14" name="Inhaltsplatzhalter 2">
            <a:extLst>
              <a:ext uri="{FF2B5EF4-FFF2-40B4-BE49-F238E27FC236}">
                <a16:creationId xmlns:a16="http://schemas.microsoft.com/office/drawing/2014/main" id="{C3B4063F-313C-40BF-97F2-D7E7A090AD82}"/>
              </a:ext>
            </a:extLst>
          </p:cNvPr>
          <p:cNvSpPr txBox="1">
            <a:spLocks/>
          </p:cNvSpPr>
          <p:nvPr/>
        </p:nvSpPr>
        <p:spPr>
          <a:xfrm>
            <a:off x="7017489" y="2774669"/>
            <a:ext cx="4173278" cy="806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250" dirty="0"/>
              <a:t>Kostenlose Nutzungsrechte an Materialien/Medien Dritter</a:t>
            </a:r>
          </a:p>
        </p:txBody>
      </p:sp>
      <p:pic>
        <p:nvPicPr>
          <p:cNvPr id="16" name="Grafik 15">
            <a:extLst>
              <a:ext uri="{FF2B5EF4-FFF2-40B4-BE49-F238E27FC236}">
                <a16:creationId xmlns:a16="http://schemas.microsoft.com/office/drawing/2014/main" id="{63A09DDB-64A8-48D4-BC62-0894DFA29F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44713" y="4242233"/>
            <a:ext cx="1731774" cy="1731774"/>
          </a:xfrm>
          <a:prstGeom prst="rect">
            <a:avLst/>
          </a:prstGeom>
        </p:spPr>
      </p:pic>
      <p:sp>
        <p:nvSpPr>
          <p:cNvPr id="17" name="Pfeil: nach links 16">
            <a:extLst>
              <a:ext uri="{FF2B5EF4-FFF2-40B4-BE49-F238E27FC236}">
                <a16:creationId xmlns:a16="http://schemas.microsoft.com/office/drawing/2014/main" id="{2C626797-A0A0-4292-AA4B-933ED9B5DBA9}"/>
              </a:ext>
            </a:extLst>
          </p:cNvPr>
          <p:cNvSpPr/>
          <p:nvPr/>
        </p:nvSpPr>
        <p:spPr>
          <a:xfrm>
            <a:off x="4131304" y="4954232"/>
            <a:ext cx="3242930" cy="307776"/>
          </a:xfrm>
          <a:prstGeom prst="leftArrow">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Pfeil: nach links 17">
            <a:extLst>
              <a:ext uri="{FF2B5EF4-FFF2-40B4-BE49-F238E27FC236}">
                <a16:creationId xmlns:a16="http://schemas.microsoft.com/office/drawing/2014/main" id="{65DD058B-AAB3-4FA0-8D1D-F8E94742D06E}"/>
              </a:ext>
            </a:extLst>
          </p:cNvPr>
          <p:cNvSpPr/>
          <p:nvPr/>
        </p:nvSpPr>
        <p:spPr>
          <a:xfrm rot="5400000">
            <a:off x="8365841" y="3659957"/>
            <a:ext cx="489517" cy="292692"/>
          </a:xfrm>
          <a:prstGeom prst="leftArrow">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a:extLst>
              <a:ext uri="{FF2B5EF4-FFF2-40B4-BE49-F238E27FC236}">
                <a16:creationId xmlns:a16="http://schemas.microsoft.com/office/drawing/2014/main" id="{EC4D682E-D6FB-4E7F-A320-CEB6B635CA7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33102" y="6362520"/>
            <a:ext cx="774913" cy="272981"/>
          </a:xfrm>
          <a:prstGeom prst="rect">
            <a:avLst/>
          </a:prstGeom>
        </p:spPr>
      </p:pic>
    </p:spTree>
    <p:custDataLst>
      <p:tags r:id="rId1"/>
    </p:custDataLst>
    <p:extLst>
      <p:ext uri="{BB962C8B-B14F-4D97-AF65-F5344CB8AC3E}">
        <p14:creationId xmlns:p14="http://schemas.microsoft.com/office/powerpoint/2010/main" val="105931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500"/>
                                        <p:tgtEl>
                                          <p:spTgt spid="18"/>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right)">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2" grpId="0"/>
      <p:bldP spid="8" grpId="0"/>
      <p:bldP spid="14" grpId="0"/>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A8D816-FE4A-4FA4-BC2A-4999BC94A8D0}"/>
              </a:ext>
            </a:extLst>
          </p:cNvPr>
          <p:cNvSpPr>
            <a:spLocks noGrp="1"/>
          </p:cNvSpPr>
          <p:nvPr>
            <p:ph type="title"/>
          </p:nvPr>
        </p:nvSpPr>
        <p:spPr/>
        <p:txBody>
          <a:bodyPr>
            <a:normAutofit/>
          </a:bodyPr>
          <a:lstStyle/>
          <a:p>
            <a:r>
              <a:rPr lang="de-DE" sz="5100" dirty="0">
                <a:latin typeface="Source Sans Pro" panose="020B0503030403020204" pitchFamily="34" charset="0"/>
                <a:ea typeface="Source Sans Pro" panose="020B0503030403020204" pitchFamily="34" charset="0"/>
              </a:rPr>
              <a:t>Andere „freie“ Lizenzen</a:t>
            </a:r>
          </a:p>
        </p:txBody>
      </p:sp>
      <p:sp>
        <p:nvSpPr>
          <p:cNvPr id="4" name="Foliennummernplatzhalter 3">
            <a:extLst>
              <a:ext uri="{FF2B5EF4-FFF2-40B4-BE49-F238E27FC236}">
                <a16:creationId xmlns:a16="http://schemas.microsoft.com/office/drawing/2014/main" id="{C86799AB-E2EB-42FA-8B98-DCF1E234AD8D}"/>
              </a:ext>
            </a:extLst>
          </p:cNvPr>
          <p:cNvSpPr>
            <a:spLocks noGrp="1"/>
          </p:cNvSpPr>
          <p:nvPr>
            <p:ph type="sldNum" sz="quarter" idx="12"/>
          </p:nvPr>
        </p:nvSpPr>
        <p:spPr/>
        <p:txBody>
          <a:bodyPr/>
          <a:lstStyle/>
          <a:p>
            <a:fld id="{B682BD45-2FD7-4F87-9323-8C6A9F864956}" type="slidenum">
              <a:rPr lang="de-DE" smtClean="0"/>
              <a:t>11</a:t>
            </a:fld>
            <a:endParaRPr lang="de-DE"/>
          </a:p>
        </p:txBody>
      </p:sp>
      <p:pic>
        <p:nvPicPr>
          <p:cNvPr id="6" name="Grafik 5">
            <a:extLst>
              <a:ext uri="{FF2B5EF4-FFF2-40B4-BE49-F238E27FC236}">
                <a16:creationId xmlns:a16="http://schemas.microsoft.com/office/drawing/2014/main" id="{5E167F41-59E7-46F5-8DAD-FEDABCF3A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7752" y="1903012"/>
            <a:ext cx="1701313" cy="1701313"/>
          </a:xfrm>
          <a:prstGeom prst="rect">
            <a:avLst/>
          </a:prstGeom>
        </p:spPr>
      </p:pic>
      <p:pic>
        <p:nvPicPr>
          <p:cNvPr id="8" name="Grafik 7">
            <a:extLst>
              <a:ext uri="{FF2B5EF4-FFF2-40B4-BE49-F238E27FC236}">
                <a16:creationId xmlns:a16="http://schemas.microsoft.com/office/drawing/2014/main" id="{C8022766-ADA8-4A17-AED1-90C5B1C1AD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631009">
            <a:off x="713588" y="2444725"/>
            <a:ext cx="2607931" cy="1293534"/>
          </a:xfrm>
          <a:prstGeom prst="rect">
            <a:avLst/>
          </a:prstGeom>
        </p:spPr>
      </p:pic>
      <p:pic>
        <p:nvPicPr>
          <p:cNvPr id="10" name="Grafik 9">
            <a:extLst>
              <a:ext uri="{FF2B5EF4-FFF2-40B4-BE49-F238E27FC236}">
                <a16:creationId xmlns:a16="http://schemas.microsoft.com/office/drawing/2014/main" id="{A9014D3F-F44B-4018-B1C6-601B6E7FA4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6241" y="3658278"/>
            <a:ext cx="2286000" cy="2286000"/>
          </a:xfrm>
          <a:prstGeom prst="rect">
            <a:avLst/>
          </a:prstGeom>
        </p:spPr>
      </p:pic>
      <p:pic>
        <p:nvPicPr>
          <p:cNvPr id="12" name="Grafik 11" descr="Ein Bild, das Text, Zahnrad, Metallwaren enthält.&#10;&#10;Automatisch generierte Beschreibung">
            <a:extLst>
              <a:ext uri="{FF2B5EF4-FFF2-40B4-BE49-F238E27FC236}">
                <a16:creationId xmlns:a16="http://schemas.microsoft.com/office/drawing/2014/main" id="{8A271327-7BF0-42E2-89A5-238B4B7B0C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973508">
            <a:off x="8718245" y="4003233"/>
            <a:ext cx="1701313" cy="1701313"/>
          </a:xfrm>
          <a:prstGeom prst="rect">
            <a:avLst/>
          </a:prstGeom>
        </p:spPr>
      </p:pic>
      <p:pic>
        <p:nvPicPr>
          <p:cNvPr id="14" name="Grafik 13" descr="Ein Bild, das Text enthält.&#10;&#10;Automatisch generierte Beschreibung">
            <a:extLst>
              <a:ext uri="{FF2B5EF4-FFF2-40B4-BE49-F238E27FC236}">
                <a16:creationId xmlns:a16="http://schemas.microsoft.com/office/drawing/2014/main" id="{891B0EA9-91CF-4ACD-86F3-7B9C3C7D53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161237">
            <a:off x="5749850" y="2239380"/>
            <a:ext cx="2435665" cy="2379240"/>
          </a:xfrm>
          <a:prstGeom prst="rect">
            <a:avLst/>
          </a:prstGeom>
        </p:spPr>
      </p:pic>
    </p:spTree>
    <p:custDataLst>
      <p:tags r:id="rId1"/>
    </p:custDataLst>
    <p:extLst>
      <p:ext uri="{BB962C8B-B14F-4D97-AF65-F5344CB8AC3E}">
        <p14:creationId xmlns:p14="http://schemas.microsoft.com/office/powerpoint/2010/main" val="1570107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A8D816-FE4A-4FA4-BC2A-4999BC94A8D0}"/>
              </a:ext>
            </a:extLst>
          </p:cNvPr>
          <p:cNvSpPr>
            <a:spLocks noGrp="1"/>
          </p:cNvSpPr>
          <p:nvPr>
            <p:ph type="title"/>
          </p:nvPr>
        </p:nvSpPr>
        <p:spPr/>
        <p:txBody>
          <a:bodyPr>
            <a:normAutofit/>
          </a:bodyPr>
          <a:lstStyle/>
          <a:p>
            <a:r>
              <a:rPr lang="de-DE" sz="5100" dirty="0">
                <a:latin typeface="Source Sans Pro" panose="020B0503030403020204" pitchFamily="34" charset="0"/>
                <a:ea typeface="Source Sans Pro" panose="020B0503030403020204" pitchFamily="34" charset="0"/>
              </a:rPr>
              <a:t>Vor- und Nachteile „freier“ Lizenzen</a:t>
            </a:r>
          </a:p>
        </p:txBody>
      </p:sp>
      <p:sp>
        <p:nvSpPr>
          <p:cNvPr id="3" name="Inhaltsplatzhalter 2">
            <a:extLst>
              <a:ext uri="{FF2B5EF4-FFF2-40B4-BE49-F238E27FC236}">
                <a16:creationId xmlns:a16="http://schemas.microsoft.com/office/drawing/2014/main" id="{2F5BA476-6744-4EE9-A09A-EDB9A206901C}"/>
              </a:ext>
            </a:extLst>
          </p:cNvPr>
          <p:cNvSpPr>
            <a:spLocks noGrp="1"/>
          </p:cNvSpPr>
          <p:nvPr>
            <p:ph idx="1"/>
          </p:nvPr>
        </p:nvSpPr>
        <p:spPr>
          <a:xfrm>
            <a:off x="867837" y="3126526"/>
            <a:ext cx="4616302" cy="2962409"/>
          </a:xfrm>
        </p:spPr>
        <p:txBody>
          <a:bodyPr>
            <a:normAutofit/>
          </a:bodyPr>
          <a:lstStyle/>
          <a:p>
            <a:r>
              <a:rPr lang="de-DE" sz="2250" dirty="0"/>
              <a:t>Kostenlos</a:t>
            </a:r>
          </a:p>
          <a:p>
            <a:endParaRPr lang="de-DE" sz="2250" dirty="0"/>
          </a:p>
          <a:p>
            <a:r>
              <a:rPr lang="de-DE" sz="2250" dirty="0"/>
              <a:t>Darf (meist) verändert, angepasst werden</a:t>
            </a:r>
          </a:p>
          <a:p>
            <a:endParaRPr lang="de-DE" sz="2250" dirty="0"/>
          </a:p>
          <a:p>
            <a:r>
              <a:rPr lang="de-DE" sz="2250" dirty="0"/>
              <a:t>Darf wiederveröffentlicht werden</a:t>
            </a:r>
          </a:p>
          <a:p>
            <a:pPr marL="0" indent="0">
              <a:buNone/>
            </a:pPr>
            <a:endParaRPr lang="de-DE" sz="2250" dirty="0"/>
          </a:p>
          <a:p>
            <a:pPr marL="0" indent="0">
              <a:buNone/>
            </a:pPr>
            <a:endParaRPr lang="de-DE" sz="2250" dirty="0"/>
          </a:p>
        </p:txBody>
      </p:sp>
      <p:sp>
        <p:nvSpPr>
          <p:cNvPr id="4" name="Foliennummernplatzhalter 3">
            <a:extLst>
              <a:ext uri="{FF2B5EF4-FFF2-40B4-BE49-F238E27FC236}">
                <a16:creationId xmlns:a16="http://schemas.microsoft.com/office/drawing/2014/main" id="{75E0495A-4097-43DE-BFD9-8C2E17090E4A}"/>
              </a:ext>
            </a:extLst>
          </p:cNvPr>
          <p:cNvSpPr>
            <a:spLocks noGrp="1"/>
          </p:cNvSpPr>
          <p:nvPr>
            <p:ph type="sldNum" sz="quarter" idx="12"/>
          </p:nvPr>
        </p:nvSpPr>
        <p:spPr/>
        <p:txBody>
          <a:bodyPr/>
          <a:lstStyle/>
          <a:p>
            <a:fld id="{B682BD45-2FD7-4F87-9323-8C6A9F864956}" type="slidenum">
              <a:rPr lang="de-DE" smtClean="0"/>
              <a:t>12</a:t>
            </a:fld>
            <a:endParaRPr lang="de-DE"/>
          </a:p>
        </p:txBody>
      </p:sp>
      <p:pic>
        <p:nvPicPr>
          <p:cNvPr id="6" name="Grafik 5">
            <a:extLst>
              <a:ext uri="{FF2B5EF4-FFF2-40B4-BE49-F238E27FC236}">
                <a16:creationId xmlns:a16="http://schemas.microsoft.com/office/drawing/2014/main" id="{B0BB3340-B9E0-4801-B881-3934C61A8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5988" y="1779111"/>
            <a:ext cx="1080000" cy="1080000"/>
          </a:xfrm>
          <a:prstGeom prst="rect">
            <a:avLst/>
          </a:prstGeom>
        </p:spPr>
      </p:pic>
      <p:pic>
        <p:nvPicPr>
          <p:cNvPr id="8" name="Grafik 7">
            <a:extLst>
              <a:ext uri="{FF2B5EF4-FFF2-40B4-BE49-F238E27FC236}">
                <a16:creationId xmlns:a16="http://schemas.microsoft.com/office/drawing/2014/main" id="{2BD2E749-2E65-4A02-9FA7-96C60A5FE0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1347" y="1779111"/>
            <a:ext cx="1080000" cy="1080000"/>
          </a:xfrm>
          <a:prstGeom prst="rect">
            <a:avLst/>
          </a:prstGeom>
        </p:spPr>
      </p:pic>
      <p:sp>
        <p:nvSpPr>
          <p:cNvPr id="9" name="Textfeld 8">
            <a:extLst>
              <a:ext uri="{FF2B5EF4-FFF2-40B4-BE49-F238E27FC236}">
                <a16:creationId xmlns:a16="http://schemas.microsoft.com/office/drawing/2014/main" id="{27DAF68E-3824-43AD-97C1-7DB91912AF35}"/>
              </a:ext>
            </a:extLst>
          </p:cNvPr>
          <p:cNvSpPr txBox="1"/>
          <p:nvPr/>
        </p:nvSpPr>
        <p:spPr>
          <a:xfrm>
            <a:off x="838200" y="6356350"/>
            <a:ext cx="4499344" cy="307777"/>
          </a:xfrm>
          <a:prstGeom prst="rect">
            <a:avLst/>
          </a:prstGeom>
          <a:noFill/>
        </p:spPr>
        <p:txBody>
          <a:bodyPr wrap="square" rtlCol="0">
            <a:spAutoFit/>
          </a:bodyPr>
          <a:lstStyle/>
          <a:p>
            <a:r>
              <a:rPr lang="de-DE" sz="1400" dirty="0"/>
              <a:t>Smileys:         </a:t>
            </a:r>
            <a:r>
              <a:rPr lang="de-DE" sz="1400" dirty="0" err="1"/>
              <a:t>TukTukDesign</a:t>
            </a:r>
            <a:r>
              <a:rPr lang="de-DE" sz="1400" dirty="0"/>
              <a:t> via </a:t>
            </a:r>
            <a:r>
              <a:rPr lang="de-DE" sz="1400" dirty="0">
                <a:hlinkClick r:id="rId5"/>
              </a:rPr>
              <a:t>pixabay.com </a:t>
            </a:r>
            <a:endParaRPr lang="de-DE" sz="1400" dirty="0"/>
          </a:p>
        </p:txBody>
      </p:sp>
      <p:pic>
        <p:nvPicPr>
          <p:cNvPr id="11" name="Grafik 10">
            <a:extLst>
              <a:ext uri="{FF2B5EF4-FFF2-40B4-BE49-F238E27FC236}">
                <a16:creationId xmlns:a16="http://schemas.microsoft.com/office/drawing/2014/main" id="{13BF90DF-9E68-4E13-BFAC-64385D755E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85483" y="6399212"/>
            <a:ext cx="222052" cy="222052"/>
          </a:xfrm>
          <a:prstGeom prst="rect">
            <a:avLst/>
          </a:prstGeom>
        </p:spPr>
      </p:pic>
      <p:sp>
        <p:nvSpPr>
          <p:cNvPr id="12" name="Inhaltsplatzhalter 2">
            <a:extLst>
              <a:ext uri="{FF2B5EF4-FFF2-40B4-BE49-F238E27FC236}">
                <a16:creationId xmlns:a16="http://schemas.microsoft.com/office/drawing/2014/main" id="{7F50B3E8-DC64-43AE-AF73-2D20870CF30D}"/>
              </a:ext>
            </a:extLst>
          </p:cNvPr>
          <p:cNvSpPr txBox="1">
            <a:spLocks/>
          </p:cNvSpPr>
          <p:nvPr/>
        </p:nvSpPr>
        <p:spPr>
          <a:xfrm>
            <a:off x="6623196" y="3105095"/>
            <a:ext cx="4616303" cy="29624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250" dirty="0"/>
              <a:t>Qualität, Richtigkeit</a:t>
            </a:r>
          </a:p>
          <a:p>
            <a:endParaRPr lang="de-DE" sz="2250" dirty="0"/>
          </a:p>
          <a:p>
            <a:r>
              <a:rPr lang="de-DE" sz="2250" dirty="0"/>
              <a:t>„Ausbeutung“, Geringschätzung von Autoren</a:t>
            </a:r>
          </a:p>
          <a:p>
            <a:endParaRPr lang="de-DE" sz="2250" dirty="0"/>
          </a:p>
          <a:p>
            <a:r>
              <a:rPr lang="de-DE" sz="2250" dirty="0"/>
              <a:t>Auffindbarkeit</a:t>
            </a:r>
          </a:p>
          <a:p>
            <a:pPr marL="0" indent="0">
              <a:buFont typeface="Arial" panose="020B0604020202020204" pitchFamily="34" charset="0"/>
              <a:buNone/>
            </a:pPr>
            <a:endParaRPr lang="de-DE" sz="2250" dirty="0"/>
          </a:p>
        </p:txBody>
      </p:sp>
    </p:spTree>
    <p:custDataLst>
      <p:tags r:id="rId1"/>
    </p:custDataLst>
    <p:extLst>
      <p:ext uri="{BB962C8B-B14F-4D97-AF65-F5344CB8AC3E}">
        <p14:creationId xmlns:p14="http://schemas.microsoft.com/office/powerpoint/2010/main" val="378702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fade">
                                      <p:cBhvr>
                                        <p:cTn id="18" dur="500"/>
                                        <p:tgtEl>
                                          <p:spTgt spid="12">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500"/>
                                        <p:tgtEl>
                                          <p:spTgt spid="12">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xEl>
                                              <p:pRg st="4" end="4"/>
                                            </p:txEl>
                                          </p:spTgt>
                                        </p:tgtEl>
                                        <p:attrNameLst>
                                          <p:attrName>style.visibility</p:attrName>
                                        </p:attrNameLst>
                                      </p:cBhvr>
                                      <p:to>
                                        <p:strVal val="visible"/>
                                      </p:to>
                                    </p:set>
                                    <p:animEffect transition="in" filter="fade">
                                      <p:cBhvr>
                                        <p:cTn id="24"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A8D816-FE4A-4FA4-BC2A-4999BC94A8D0}"/>
              </a:ext>
            </a:extLst>
          </p:cNvPr>
          <p:cNvSpPr>
            <a:spLocks noGrp="1"/>
          </p:cNvSpPr>
          <p:nvPr>
            <p:ph type="title"/>
          </p:nvPr>
        </p:nvSpPr>
        <p:spPr>
          <a:xfrm>
            <a:off x="571499" y="748990"/>
            <a:ext cx="11049001" cy="802167"/>
          </a:xfrm>
        </p:spPr>
        <p:txBody>
          <a:bodyPr>
            <a:normAutofit/>
          </a:bodyPr>
          <a:lstStyle/>
          <a:p>
            <a:r>
              <a:rPr lang="de-DE" sz="5100" dirty="0">
                <a:latin typeface="Source Sans Pro" panose="020B0503030403020204" pitchFamily="34" charset="0"/>
                <a:ea typeface="Source Sans Pro" panose="020B0503030403020204" pitchFamily="34" charset="0"/>
              </a:rPr>
              <a:t>Wie findet man OER und „freie“ Inhalte? </a:t>
            </a:r>
          </a:p>
        </p:txBody>
      </p:sp>
      <p:sp>
        <p:nvSpPr>
          <p:cNvPr id="4" name="Foliennummernplatzhalter 3">
            <a:extLst>
              <a:ext uri="{FF2B5EF4-FFF2-40B4-BE49-F238E27FC236}">
                <a16:creationId xmlns:a16="http://schemas.microsoft.com/office/drawing/2014/main" id="{75E0495A-4097-43DE-BFD9-8C2E17090E4A}"/>
              </a:ext>
            </a:extLst>
          </p:cNvPr>
          <p:cNvSpPr>
            <a:spLocks noGrp="1"/>
          </p:cNvSpPr>
          <p:nvPr>
            <p:ph type="sldNum" sz="quarter" idx="12"/>
          </p:nvPr>
        </p:nvSpPr>
        <p:spPr/>
        <p:txBody>
          <a:bodyPr/>
          <a:lstStyle/>
          <a:p>
            <a:fld id="{B682BD45-2FD7-4F87-9323-8C6A9F864956}" type="slidenum">
              <a:rPr lang="de-DE" smtClean="0"/>
              <a:t>13</a:t>
            </a:fld>
            <a:endParaRPr lang="de-DE"/>
          </a:p>
        </p:txBody>
      </p:sp>
      <p:sp>
        <p:nvSpPr>
          <p:cNvPr id="11" name="Inhaltsplatzhalter 2">
            <a:extLst>
              <a:ext uri="{FF2B5EF4-FFF2-40B4-BE49-F238E27FC236}">
                <a16:creationId xmlns:a16="http://schemas.microsoft.com/office/drawing/2014/main" id="{C71F1A80-336C-2099-2E12-21E5724D1A84}"/>
              </a:ext>
            </a:extLst>
          </p:cNvPr>
          <p:cNvSpPr txBox="1">
            <a:spLocks/>
          </p:cNvSpPr>
          <p:nvPr/>
        </p:nvSpPr>
        <p:spPr>
          <a:xfrm>
            <a:off x="3864242" y="2727741"/>
            <a:ext cx="4293781" cy="2129171"/>
          </a:xfrm>
          <a:prstGeom prst="rect">
            <a:avLst/>
          </a:prstGeom>
          <a:solidFill>
            <a:srgbClr val="0070C0">
              <a:alpha val="20000"/>
            </a:srgbClr>
          </a:solidFill>
          <a:ln w="3175">
            <a:solidFill>
              <a:srgbClr val="0070C0"/>
            </a:solidFill>
          </a:ln>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20000"/>
              </a:lnSpc>
              <a:buFont typeface="Arial" panose="020B0604020202020204" pitchFamily="34" charset="0"/>
              <a:buChar char="•"/>
            </a:pPr>
            <a:r>
              <a:rPr lang="de-DE" sz="2100" dirty="0"/>
              <a:t>Suchmaschinen: Nutzungsrechte lassen sich als Suchfilter einstellen</a:t>
            </a:r>
          </a:p>
          <a:p>
            <a:pPr marL="342900" indent="-342900" algn="l">
              <a:lnSpc>
                <a:spcPct val="120000"/>
              </a:lnSpc>
              <a:buFont typeface="Arial" panose="020B0604020202020204" pitchFamily="34" charset="0"/>
              <a:buChar char="•"/>
            </a:pPr>
            <a:r>
              <a:rPr lang="de-DE" sz="2100" dirty="0"/>
              <a:t>Wikipedia/Commons Wikimedia:</a:t>
            </a:r>
            <a:br>
              <a:rPr lang="de-DE" sz="2100" dirty="0"/>
            </a:br>
            <a:r>
              <a:rPr lang="de-DE" sz="2100" dirty="0"/>
              <a:t>Alles unter CC.</a:t>
            </a:r>
          </a:p>
          <a:p>
            <a:pPr marL="342900" indent="-342900" algn="l">
              <a:lnSpc>
                <a:spcPct val="120000"/>
              </a:lnSpc>
              <a:buFont typeface="Arial" panose="020B0604020202020204" pitchFamily="34" charset="0"/>
              <a:buChar char="•"/>
            </a:pPr>
            <a:r>
              <a:rPr lang="de-DE" sz="2100" dirty="0"/>
              <a:t>OER-Portale: Anleitungen, Materialien und Linklisten</a:t>
            </a:r>
          </a:p>
          <a:p>
            <a:endParaRPr lang="de-DE" sz="2250" dirty="0"/>
          </a:p>
          <a:p>
            <a:endParaRPr lang="de-DE" sz="2250" dirty="0"/>
          </a:p>
        </p:txBody>
      </p:sp>
      <p:pic>
        <p:nvPicPr>
          <p:cNvPr id="17" name="Grafik 16">
            <a:hlinkClick r:id="rId3"/>
            <a:extLst>
              <a:ext uri="{FF2B5EF4-FFF2-40B4-BE49-F238E27FC236}">
                <a16:creationId xmlns:a16="http://schemas.microsoft.com/office/drawing/2014/main" id="{753FBB5A-2108-4BC2-11D3-E1ABE081C4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172" y="2037944"/>
            <a:ext cx="2433972" cy="966787"/>
          </a:xfrm>
          <a:prstGeom prst="rect">
            <a:avLst/>
          </a:prstGeom>
        </p:spPr>
      </p:pic>
      <p:sp>
        <p:nvSpPr>
          <p:cNvPr id="18" name="Textfeld 17">
            <a:extLst>
              <a:ext uri="{FF2B5EF4-FFF2-40B4-BE49-F238E27FC236}">
                <a16:creationId xmlns:a16="http://schemas.microsoft.com/office/drawing/2014/main" id="{C0D1BCC5-7E68-37D9-E88F-C5EC29899C21}"/>
              </a:ext>
            </a:extLst>
          </p:cNvPr>
          <p:cNvSpPr txBox="1"/>
          <p:nvPr/>
        </p:nvSpPr>
        <p:spPr>
          <a:xfrm>
            <a:off x="962291" y="2967401"/>
            <a:ext cx="2476853" cy="276999"/>
          </a:xfrm>
          <a:prstGeom prst="rect">
            <a:avLst/>
          </a:prstGeom>
          <a:noFill/>
        </p:spPr>
        <p:txBody>
          <a:bodyPr wrap="square" rtlCol="0">
            <a:spAutoFit/>
          </a:bodyPr>
          <a:lstStyle/>
          <a:p>
            <a:pPr algn="ctr"/>
            <a:r>
              <a:rPr lang="de-DE" sz="1200" dirty="0"/>
              <a:t>OER-Verzeichnisse und Services</a:t>
            </a:r>
          </a:p>
        </p:txBody>
      </p:sp>
      <p:pic>
        <p:nvPicPr>
          <p:cNvPr id="19" name="Grafik 18" descr="Ein Bild, das ausgestaltet enthält.&#10;&#10;Automatisch generierte Beschreibung">
            <a:hlinkClick r:id="rId5"/>
            <a:extLst>
              <a:ext uri="{FF2B5EF4-FFF2-40B4-BE49-F238E27FC236}">
                <a16:creationId xmlns:a16="http://schemas.microsoft.com/office/drawing/2014/main" id="{3514A79C-8683-320E-1DCE-83FB42BC88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4836" y="3699914"/>
            <a:ext cx="1526046" cy="1526046"/>
          </a:xfrm>
          <a:prstGeom prst="rect">
            <a:avLst/>
          </a:prstGeom>
        </p:spPr>
      </p:pic>
      <p:sp>
        <p:nvSpPr>
          <p:cNvPr id="20" name="Textfeld 19">
            <a:extLst>
              <a:ext uri="{FF2B5EF4-FFF2-40B4-BE49-F238E27FC236}">
                <a16:creationId xmlns:a16="http://schemas.microsoft.com/office/drawing/2014/main" id="{69934B9E-A23E-EB32-9416-8F20CFDE4466}"/>
              </a:ext>
            </a:extLst>
          </p:cNvPr>
          <p:cNvSpPr txBox="1"/>
          <p:nvPr/>
        </p:nvSpPr>
        <p:spPr>
          <a:xfrm>
            <a:off x="1221685" y="5225960"/>
            <a:ext cx="1592347" cy="276999"/>
          </a:xfrm>
          <a:prstGeom prst="rect">
            <a:avLst/>
          </a:prstGeom>
          <a:noFill/>
        </p:spPr>
        <p:txBody>
          <a:bodyPr wrap="square" rtlCol="0">
            <a:spAutoFit/>
          </a:bodyPr>
          <a:lstStyle/>
          <a:p>
            <a:pPr algn="ctr"/>
            <a:r>
              <a:rPr lang="de-DE" sz="1200" dirty="0"/>
              <a:t>Alles unter CC </a:t>
            </a:r>
            <a:r>
              <a:rPr lang="de-DE" sz="1200" dirty="0" err="1"/>
              <a:t>by-sa</a:t>
            </a:r>
            <a:endParaRPr lang="de-DE" sz="1200" dirty="0"/>
          </a:p>
        </p:txBody>
      </p:sp>
      <p:pic>
        <p:nvPicPr>
          <p:cNvPr id="21" name="Grafik 20">
            <a:hlinkClick r:id="rId7"/>
            <a:extLst>
              <a:ext uri="{FF2B5EF4-FFF2-40B4-BE49-F238E27FC236}">
                <a16:creationId xmlns:a16="http://schemas.microsoft.com/office/drawing/2014/main" id="{16DA779B-601D-B763-0599-6D335E5B2A8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74469" y="2037944"/>
            <a:ext cx="2291080" cy="776254"/>
          </a:xfrm>
          <a:prstGeom prst="rect">
            <a:avLst/>
          </a:prstGeom>
        </p:spPr>
      </p:pic>
      <p:sp>
        <p:nvSpPr>
          <p:cNvPr id="22" name="Textfeld 21">
            <a:extLst>
              <a:ext uri="{FF2B5EF4-FFF2-40B4-BE49-F238E27FC236}">
                <a16:creationId xmlns:a16="http://schemas.microsoft.com/office/drawing/2014/main" id="{94B33B00-1C70-FC0C-A00B-E1E2888DA242}"/>
              </a:ext>
            </a:extLst>
          </p:cNvPr>
          <p:cNvSpPr txBox="1"/>
          <p:nvPr/>
        </p:nvSpPr>
        <p:spPr>
          <a:xfrm>
            <a:off x="8686218" y="2927343"/>
            <a:ext cx="2667582" cy="1200329"/>
          </a:xfrm>
          <a:prstGeom prst="rect">
            <a:avLst/>
          </a:prstGeom>
          <a:noFill/>
        </p:spPr>
        <p:txBody>
          <a:bodyPr wrap="square" rtlCol="0">
            <a:spAutoFit/>
          </a:bodyPr>
          <a:lstStyle/>
          <a:p>
            <a:pPr algn="ctr"/>
            <a:r>
              <a:rPr lang="de-DE" sz="1200" dirty="0"/>
              <a:t>Nutzungsrechte in der Bildersuche und in der „erweiterten Suche“ als Filter einstellbar</a:t>
            </a:r>
          </a:p>
          <a:p>
            <a:pPr algn="ctr"/>
            <a:endParaRPr lang="de-DE" sz="1200" dirty="0"/>
          </a:p>
          <a:p>
            <a:pPr algn="ctr"/>
            <a:r>
              <a:rPr lang="de-DE" sz="1200" dirty="0"/>
              <a:t>Gilt auch für fast alle anderen Suchmaschinen</a:t>
            </a:r>
          </a:p>
        </p:txBody>
      </p:sp>
      <p:grpSp>
        <p:nvGrpSpPr>
          <p:cNvPr id="23" name="Gruppieren 22">
            <a:extLst>
              <a:ext uri="{FF2B5EF4-FFF2-40B4-BE49-F238E27FC236}">
                <a16:creationId xmlns:a16="http://schemas.microsoft.com/office/drawing/2014/main" id="{8F728EB2-1104-3775-E901-2BBE30E92AB2}"/>
              </a:ext>
            </a:extLst>
          </p:cNvPr>
          <p:cNvGrpSpPr/>
          <p:nvPr/>
        </p:nvGrpSpPr>
        <p:grpSpPr>
          <a:xfrm>
            <a:off x="8874469" y="4561650"/>
            <a:ext cx="2291080" cy="821128"/>
            <a:chOff x="8959336" y="4499305"/>
            <a:chExt cx="2291080" cy="821128"/>
          </a:xfrm>
        </p:grpSpPr>
        <p:pic>
          <p:nvPicPr>
            <p:cNvPr id="24" name="Grafik 23">
              <a:hlinkClick r:id="rId9"/>
              <a:extLst>
                <a:ext uri="{FF2B5EF4-FFF2-40B4-BE49-F238E27FC236}">
                  <a16:creationId xmlns:a16="http://schemas.microsoft.com/office/drawing/2014/main" id="{3037EDC7-A4D1-A411-C54B-EE663C48B9B0}"/>
                </a:ext>
              </a:extLst>
            </p:cNvPr>
            <p:cNvPicPr>
              <a:picLocks noChangeAspect="1"/>
            </p:cNvPicPr>
            <p:nvPr/>
          </p:nvPicPr>
          <p:blipFill>
            <a:blip r:embed="rId10"/>
            <a:stretch>
              <a:fillRect/>
            </a:stretch>
          </p:blipFill>
          <p:spPr>
            <a:xfrm>
              <a:off x="9429527" y="4499305"/>
              <a:ext cx="1247775" cy="295275"/>
            </a:xfrm>
            <a:prstGeom prst="rect">
              <a:avLst/>
            </a:prstGeom>
          </p:spPr>
        </p:pic>
        <p:sp>
          <p:nvSpPr>
            <p:cNvPr id="25" name="Textfeld 24">
              <a:extLst>
                <a:ext uri="{FF2B5EF4-FFF2-40B4-BE49-F238E27FC236}">
                  <a16:creationId xmlns:a16="http://schemas.microsoft.com/office/drawing/2014/main" id="{E1D861C4-E72B-DCD3-F0B7-9A18A8F3EF3A}"/>
                </a:ext>
              </a:extLst>
            </p:cNvPr>
            <p:cNvSpPr txBox="1"/>
            <p:nvPr/>
          </p:nvSpPr>
          <p:spPr>
            <a:xfrm>
              <a:off x="8959336" y="4858768"/>
              <a:ext cx="2291080" cy="461665"/>
            </a:xfrm>
            <a:prstGeom prst="rect">
              <a:avLst/>
            </a:prstGeom>
            <a:noFill/>
          </p:spPr>
          <p:txBody>
            <a:bodyPr wrap="square" rtlCol="0">
              <a:spAutoFit/>
            </a:bodyPr>
            <a:lstStyle/>
            <a:p>
              <a:pPr algn="ctr"/>
              <a:r>
                <a:rPr lang="de-DE" sz="1200" dirty="0"/>
                <a:t>Suchplattform der Creative Commons Community</a:t>
              </a:r>
            </a:p>
          </p:txBody>
        </p:sp>
      </p:grpSp>
    </p:spTree>
    <p:custDataLst>
      <p:tags r:id="rId1"/>
    </p:custDataLst>
    <p:extLst>
      <p:ext uri="{BB962C8B-B14F-4D97-AF65-F5344CB8AC3E}">
        <p14:creationId xmlns:p14="http://schemas.microsoft.com/office/powerpoint/2010/main" val="916502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p:bldP spid="20"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A8D816-FE4A-4FA4-BC2A-4999BC94A8D0}"/>
              </a:ext>
            </a:extLst>
          </p:cNvPr>
          <p:cNvSpPr>
            <a:spLocks noGrp="1"/>
          </p:cNvSpPr>
          <p:nvPr>
            <p:ph type="title"/>
          </p:nvPr>
        </p:nvSpPr>
        <p:spPr>
          <a:xfrm>
            <a:off x="838200" y="804421"/>
            <a:ext cx="10515600" cy="1833414"/>
          </a:xfrm>
        </p:spPr>
        <p:txBody>
          <a:bodyPr>
            <a:normAutofit/>
          </a:bodyPr>
          <a:lstStyle/>
          <a:p>
            <a:r>
              <a:rPr lang="de-DE" sz="5100" dirty="0">
                <a:latin typeface="Source Sans Pro" panose="020B0503030403020204" pitchFamily="34" charset="0"/>
                <a:ea typeface="Source Sans Pro" panose="020B0503030403020204" pitchFamily="34" charset="0"/>
              </a:rPr>
              <a:t>Wie erstellt und publiziert man eigene</a:t>
            </a:r>
            <a:br>
              <a:rPr lang="de-DE" sz="5100" dirty="0">
                <a:latin typeface="Source Sans Pro" panose="020B0503030403020204" pitchFamily="34" charset="0"/>
                <a:ea typeface="Source Sans Pro" panose="020B0503030403020204" pitchFamily="34" charset="0"/>
              </a:rPr>
            </a:br>
            <a:r>
              <a:rPr lang="de-DE" sz="5100" dirty="0">
                <a:latin typeface="Source Sans Pro" panose="020B0503030403020204" pitchFamily="34" charset="0"/>
                <a:ea typeface="Source Sans Pro" panose="020B0503030403020204" pitchFamily="34" charset="0"/>
              </a:rPr>
              <a:t>OER bzw. CC-Materialien?</a:t>
            </a:r>
          </a:p>
        </p:txBody>
      </p:sp>
      <p:sp>
        <p:nvSpPr>
          <p:cNvPr id="3" name="Inhaltsplatzhalter 2">
            <a:extLst>
              <a:ext uri="{FF2B5EF4-FFF2-40B4-BE49-F238E27FC236}">
                <a16:creationId xmlns:a16="http://schemas.microsoft.com/office/drawing/2014/main" id="{2F5BA476-6744-4EE9-A09A-EDB9A206901C}"/>
              </a:ext>
            </a:extLst>
          </p:cNvPr>
          <p:cNvSpPr>
            <a:spLocks noGrp="1"/>
          </p:cNvSpPr>
          <p:nvPr>
            <p:ph idx="1"/>
          </p:nvPr>
        </p:nvSpPr>
        <p:spPr>
          <a:xfrm>
            <a:off x="838200" y="2721935"/>
            <a:ext cx="10515600" cy="3466214"/>
          </a:xfrm>
        </p:spPr>
        <p:txBody>
          <a:bodyPr>
            <a:normAutofit/>
          </a:bodyPr>
          <a:lstStyle/>
          <a:p>
            <a:pPr marL="0" indent="0">
              <a:buNone/>
            </a:pPr>
            <a:r>
              <a:rPr lang="de-DE" sz="2250" dirty="0"/>
              <a:t>Für alle Inhalte/Materialien, die man nicht zu 100% selbst erstellen kann:</a:t>
            </a:r>
          </a:p>
          <a:p>
            <a:pPr lvl="1"/>
            <a:r>
              <a:rPr lang="de-DE" sz="1850" dirty="0"/>
              <a:t>Material mit CC- oder anderer „freier“ Lizenz suchen.</a:t>
            </a:r>
          </a:p>
          <a:p>
            <a:pPr lvl="1"/>
            <a:r>
              <a:rPr lang="de-DE" sz="1850" dirty="0"/>
              <a:t>Im Zweifel oder bei „normalem“ Urheberrecht: Genehmigung (schriftlich) einholen.</a:t>
            </a:r>
          </a:p>
          <a:p>
            <a:pPr lvl="1"/>
            <a:r>
              <a:rPr lang="de-DE" sz="1850" dirty="0"/>
              <a:t>Quelle immer genau angeben.</a:t>
            </a:r>
          </a:p>
          <a:p>
            <a:pPr marL="0" indent="0">
              <a:buNone/>
            </a:pPr>
            <a:r>
              <a:rPr lang="de-DE" sz="2250" dirty="0"/>
              <a:t>Bei Angaben über und Fotos von Personen: Datenschutz und Persönlichkeitsrechte beachten!</a:t>
            </a:r>
          </a:p>
          <a:p>
            <a:pPr marL="0" indent="0">
              <a:buNone/>
            </a:pPr>
            <a:r>
              <a:rPr lang="de-DE" sz="2250" dirty="0"/>
              <a:t>Lizenz für eigene Veröffentlichung festlegen:                       oder</a:t>
            </a:r>
          </a:p>
          <a:p>
            <a:pPr marL="0" indent="0">
              <a:buNone/>
            </a:pPr>
            <a:r>
              <a:rPr lang="de-DE" sz="2250" dirty="0"/>
              <a:t>Bei umfangreicheren Werken: Impressum</a:t>
            </a:r>
          </a:p>
          <a:p>
            <a:pPr marL="0" indent="0">
              <a:buNone/>
            </a:pPr>
            <a:r>
              <a:rPr lang="de-DE" sz="2250" dirty="0"/>
              <a:t>Sehr gute Anleitung: </a:t>
            </a:r>
            <a:r>
              <a:rPr lang="de-DE" sz="2250" dirty="0">
                <a:hlinkClick r:id="rId3"/>
              </a:rPr>
              <a:t>https://oer.alp.dillingen.de/</a:t>
            </a:r>
            <a:r>
              <a:rPr lang="de-DE" sz="2250" dirty="0"/>
              <a:t> </a:t>
            </a:r>
          </a:p>
          <a:p>
            <a:pPr marL="0" indent="0">
              <a:buNone/>
            </a:pPr>
            <a:endParaRPr lang="de-DE" sz="2250" dirty="0"/>
          </a:p>
          <a:p>
            <a:pPr marL="0" indent="0">
              <a:buNone/>
            </a:pPr>
            <a:endParaRPr lang="de-DE" sz="2250" dirty="0"/>
          </a:p>
          <a:p>
            <a:pPr marL="0" indent="0">
              <a:buNone/>
            </a:pPr>
            <a:endParaRPr lang="de-DE" sz="2250" dirty="0"/>
          </a:p>
        </p:txBody>
      </p:sp>
      <p:sp>
        <p:nvSpPr>
          <p:cNvPr id="4" name="Foliennummernplatzhalter 3">
            <a:extLst>
              <a:ext uri="{FF2B5EF4-FFF2-40B4-BE49-F238E27FC236}">
                <a16:creationId xmlns:a16="http://schemas.microsoft.com/office/drawing/2014/main" id="{75E0495A-4097-43DE-BFD9-8C2E17090E4A}"/>
              </a:ext>
            </a:extLst>
          </p:cNvPr>
          <p:cNvSpPr>
            <a:spLocks noGrp="1"/>
          </p:cNvSpPr>
          <p:nvPr>
            <p:ph type="sldNum" sz="quarter" idx="12"/>
          </p:nvPr>
        </p:nvSpPr>
        <p:spPr/>
        <p:txBody>
          <a:bodyPr/>
          <a:lstStyle/>
          <a:p>
            <a:fld id="{B682BD45-2FD7-4F87-9323-8C6A9F864956}" type="slidenum">
              <a:rPr lang="de-DE" smtClean="0"/>
              <a:t>14</a:t>
            </a:fld>
            <a:endParaRPr lang="de-DE"/>
          </a:p>
        </p:txBody>
      </p:sp>
      <p:pic>
        <p:nvPicPr>
          <p:cNvPr id="10" name="Grafik 9">
            <a:extLst>
              <a:ext uri="{FF2B5EF4-FFF2-40B4-BE49-F238E27FC236}">
                <a16:creationId xmlns:a16="http://schemas.microsoft.com/office/drawing/2014/main" id="{9D238838-44E2-47BB-8E25-9E73F56878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3042" y="5386446"/>
            <a:ext cx="736930" cy="885804"/>
          </a:xfrm>
          <a:prstGeom prst="rect">
            <a:avLst/>
          </a:prstGeom>
        </p:spPr>
      </p:pic>
      <p:pic>
        <p:nvPicPr>
          <p:cNvPr id="11" name="Grafik 10" descr="Ein Bild, das Text, ClipArt enthält.&#10;&#10;Automatisch generierte Beschreibung">
            <a:extLst>
              <a:ext uri="{FF2B5EF4-FFF2-40B4-BE49-F238E27FC236}">
                <a16:creationId xmlns:a16="http://schemas.microsoft.com/office/drawing/2014/main" id="{F786462E-3D4C-4410-8424-A662799E35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2561" y="4835743"/>
            <a:ext cx="1227411" cy="429442"/>
          </a:xfrm>
          <a:prstGeom prst="rect">
            <a:avLst/>
          </a:prstGeom>
        </p:spPr>
      </p:pic>
      <p:pic>
        <p:nvPicPr>
          <p:cNvPr id="13" name="Grafik 12" descr="Ein Bild, das Text, ClipArt enthält.&#10;&#10;Automatisch generierte Beschreibung">
            <a:extLst>
              <a:ext uri="{FF2B5EF4-FFF2-40B4-BE49-F238E27FC236}">
                <a16:creationId xmlns:a16="http://schemas.microsoft.com/office/drawing/2014/main" id="{F5CEA9EB-9094-45C4-B39D-C8659DE16C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89289" y="4835743"/>
            <a:ext cx="1227411" cy="429442"/>
          </a:xfrm>
          <a:prstGeom prst="rect">
            <a:avLst/>
          </a:prstGeom>
        </p:spPr>
      </p:pic>
    </p:spTree>
    <p:custDataLst>
      <p:tags r:id="rId1"/>
    </p:custDataLst>
    <p:extLst>
      <p:ext uri="{BB962C8B-B14F-4D97-AF65-F5344CB8AC3E}">
        <p14:creationId xmlns:p14="http://schemas.microsoft.com/office/powerpoint/2010/main" val="3094277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0"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A8D816-FE4A-4FA4-BC2A-4999BC94A8D0}"/>
              </a:ext>
            </a:extLst>
          </p:cNvPr>
          <p:cNvSpPr>
            <a:spLocks noGrp="1"/>
          </p:cNvSpPr>
          <p:nvPr>
            <p:ph type="title"/>
          </p:nvPr>
        </p:nvSpPr>
        <p:spPr/>
        <p:txBody>
          <a:bodyPr>
            <a:normAutofit/>
          </a:bodyPr>
          <a:lstStyle/>
          <a:p>
            <a:r>
              <a:rPr lang="de-DE" sz="5100" dirty="0">
                <a:latin typeface="Source Sans Pro" panose="020B0503030403020204" pitchFamily="34" charset="0"/>
                <a:ea typeface="Source Sans Pro" panose="020B0503030403020204" pitchFamily="34" charset="0"/>
              </a:rPr>
              <a:t>Wie gibt man Quellen richtig an?</a:t>
            </a:r>
          </a:p>
        </p:txBody>
      </p:sp>
      <p:sp>
        <p:nvSpPr>
          <p:cNvPr id="3" name="Inhaltsplatzhalter 2">
            <a:extLst>
              <a:ext uri="{FF2B5EF4-FFF2-40B4-BE49-F238E27FC236}">
                <a16:creationId xmlns:a16="http://schemas.microsoft.com/office/drawing/2014/main" id="{2F5BA476-6744-4EE9-A09A-EDB9A206901C}"/>
              </a:ext>
            </a:extLst>
          </p:cNvPr>
          <p:cNvSpPr>
            <a:spLocks noGrp="1"/>
          </p:cNvSpPr>
          <p:nvPr>
            <p:ph idx="1"/>
          </p:nvPr>
        </p:nvSpPr>
        <p:spPr>
          <a:xfrm>
            <a:off x="838200" y="1825626"/>
            <a:ext cx="2170814" cy="439110"/>
          </a:xfrm>
        </p:spPr>
        <p:txBody>
          <a:bodyPr>
            <a:normAutofit/>
          </a:bodyPr>
          <a:lstStyle/>
          <a:p>
            <a:pPr marL="0" indent="0">
              <a:buNone/>
            </a:pPr>
            <a:r>
              <a:rPr lang="de-DE" sz="2250" dirty="0"/>
              <a:t>Die TULLU-Regel</a:t>
            </a:r>
          </a:p>
          <a:p>
            <a:pPr marL="0" indent="0">
              <a:buNone/>
            </a:pPr>
            <a:endParaRPr lang="de-DE" sz="2250" dirty="0"/>
          </a:p>
          <a:p>
            <a:pPr marL="0" indent="0">
              <a:buNone/>
            </a:pPr>
            <a:endParaRPr lang="de-DE" sz="2250" dirty="0"/>
          </a:p>
        </p:txBody>
      </p:sp>
      <p:sp>
        <p:nvSpPr>
          <p:cNvPr id="4" name="Foliennummernplatzhalter 3">
            <a:extLst>
              <a:ext uri="{FF2B5EF4-FFF2-40B4-BE49-F238E27FC236}">
                <a16:creationId xmlns:a16="http://schemas.microsoft.com/office/drawing/2014/main" id="{75E0495A-4097-43DE-BFD9-8C2E17090E4A}"/>
              </a:ext>
            </a:extLst>
          </p:cNvPr>
          <p:cNvSpPr>
            <a:spLocks noGrp="1"/>
          </p:cNvSpPr>
          <p:nvPr>
            <p:ph type="sldNum" sz="quarter" idx="12"/>
          </p:nvPr>
        </p:nvSpPr>
        <p:spPr/>
        <p:txBody>
          <a:bodyPr/>
          <a:lstStyle/>
          <a:p>
            <a:fld id="{B682BD45-2FD7-4F87-9323-8C6A9F864956}" type="slidenum">
              <a:rPr lang="de-DE" smtClean="0"/>
              <a:t>15</a:t>
            </a:fld>
            <a:endParaRPr lang="de-DE"/>
          </a:p>
        </p:txBody>
      </p:sp>
      <p:pic>
        <p:nvPicPr>
          <p:cNvPr id="6" name="Grafik 5">
            <a:extLst>
              <a:ext uri="{FF2B5EF4-FFF2-40B4-BE49-F238E27FC236}">
                <a16:creationId xmlns:a16="http://schemas.microsoft.com/office/drawing/2014/main" id="{08F03D2D-9F4F-40DB-9752-53ABC860E5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073" y="1825625"/>
            <a:ext cx="3926867" cy="4352069"/>
          </a:xfrm>
          <a:prstGeom prst="rect">
            <a:avLst/>
          </a:prstGeom>
        </p:spPr>
      </p:pic>
      <p:pic>
        <p:nvPicPr>
          <p:cNvPr id="7" name="Onlinemedien 6" title="Bilder unter freier Lizenz nutzen – weit verbreitete Fehler und wie man sie vermeidet">
            <a:hlinkClick r:id="" action="ppaction://media"/>
            <a:extLst>
              <a:ext uri="{FF2B5EF4-FFF2-40B4-BE49-F238E27FC236}">
                <a16:creationId xmlns:a16="http://schemas.microsoft.com/office/drawing/2014/main" id="{0FA9F693-0A05-42AE-8B6C-9C1FAE5A9C0E}"/>
              </a:ext>
            </a:extLst>
          </p:cNvPr>
          <p:cNvPicPr>
            <a:picLocks noRot="1" noChangeAspect="1"/>
          </p:cNvPicPr>
          <p:nvPr>
            <a:videoFile r:link="rId2"/>
          </p:nvPr>
        </p:nvPicPr>
        <p:blipFill>
          <a:blip r:embed="rId5"/>
          <a:stretch>
            <a:fillRect/>
          </a:stretch>
        </p:blipFill>
        <p:spPr>
          <a:xfrm>
            <a:off x="7994797" y="2956704"/>
            <a:ext cx="3351027" cy="2513270"/>
          </a:xfrm>
          <a:prstGeom prst="rect">
            <a:avLst/>
          </a:prstGeom>
        </p:spPr>
      </p:pic>
      <p:sp>
        <p:nvSpPr>
          <p:cNvPr id="8" name="Textfeld 7">
            <a:extLst>
              <a:ext uri="{FF2B5EF4-FFF2-40B4-BE49-F238E27FC236}">
                <a16:creationId xmlns:a16="http://schemas.microsoft.com/office/drawing/2014/main" id="{C1A47465-B0E6-4902-832C-2E037C52A252}"/>
              </a:ext>
            </a:extLst>
          </p:cNvPr>
          <p:cNvSpPr txBox="1"/>
          <p:nvPr/>
        </p:nvSpPr>
        <p:spPr>
          <a:xfrm>
            <a:off x="7485321" y="1825625"/>
            <a:ext cx="4369981" cy="1131079"/>
          </a:xfrm>
          <a:prstGeom prst="rect">
            <a:avLst/>
          </a:prstGeom>
          <a:noFill/>
        </p:spPr>
        <p:txBody>
          <a:bodyPr wrap="square" rtlCol="0">
            <a:spAutoFit/>
          </a:bodyPr>
          <a:lstStyle/>
          <a:p>
            <a:pPr algn="ctr"/>
            <a:r>
              <a:rPr lang="de-DE" sz="2250" dirty="0"/>
              <a:t>Bilder unter freier Lizenz nutzen – weit verbreitete Fehler und wie man sie vermeidet</a:t>
            </a:r>
          </a:p>
        </p:txBody>
      </p:sp>
      <p:sp>
        <p:nvSpPr>
          <p:cNvPr id="9" name="Textfeld 8">
            <a:extLst>
              <a:ext uri="{FF2B5EF4-FFF2-40B4-BE49-F238E27FC236}">
                <a16:creationId xmlns:a16="http://schemas.microsoft.com/office/drawing/2014/main" id="{BAD1697A-B416-4549-84C1-C4BA397C0757}"/>
              </a:ext>
            </a:extLst>
          </p:cNvPr>
          <p:cNvSpPr txBox="1"/>
          <p:nvPr/>
        </p:nvSpPr>
        <p:spPr>
          <a:xfrm>
            <a:off x="8547652" y="5469974"/>
            <a:ext cx="3058430" cy="584775"/>
          </a:xfrm>
          <a:prstGeom prst="rect">
            <a:avLst/>
          </a:prstGeom>
          <a:noFill/>
        </p:spPr>
        <p:txBody>
          <a:bodyPr wrap="square" rtlCol="0">
            <a:spAutoFit/>
          </a:bodyPr>
          <a:lstStyle/>
          <a:p>
            <a:r>
              <a:rPr lang="de-DE" sz="800" dirty="0"/>
              <a:t>Video von Blanche Fabri, Melanie </a:t>
            </a:r>
            <a:r>
              <a:rPr lang="de-DE" sz="800" dirty="0" err="1"/>
              <a:t>Kolkmann</a:t>
            </a:r>
            <a:r>
              <a:rPr lang="de-DE" sz="800" dirty="0"/>
              <a:t>, Tessa </a:t>
            </a:r>
            <a:r>
              <a:rPr lang="de-DE" sz="800" dirty="0" err="1"/>
              <a:t>Moje</a:t>
            </a:r>
            <a:r>
              <a:rPr lang="de-DE" sz="800" dirty="0"/>
              <a:t>, </a:t>
            </a:r>
            <a:r>
              <a:rPr lang="de-DE" sz="800" dirty="0" err="1"/>
              <a:t>Jöran</a:t>
            </a:r>
            <a:r>
              <a:rPr lang="de-DE" sz="800" dirty="0"/>
              <a:t> </a:t>
            </a:r>
            <a:r>
              <a:rPr lang="de-DE" sz="800" dirty="0" err="1"/>
              <a:t>Muuß-Merholz</a:t>
            </a:r>
            <a:r>
              <a:rPr lang="de-DE" sz="800" dirty="0"/>
              <a:t> für </a:t>
            </a:r>
            <a:r>
              <a:rPr lang="de-DE" sz="800" dirty="0">
                <a:hlinkClick r:id="rId6"/>
              </a:rPr>
              <a:t>open-educational-resources.de </a:t>
            </a:r>
            <a:r>
              <a:rPr lang="de-DE" sz="800" dirty="0"/>
              <a:t>– Transferstelle für OER unter einer </a:t>
            </a:r>
            <a:r>
              <a:rPr lang="de-DE" sz="800" dirty="0">
                <a:hlinkClick r:id="rId7"/>
              </a:rPr>
              <a:t>Creative Commons Namensnennung 4.0 International Lizenz</a:t>
            </a:r>
            <a:r>
              <a:rPr lang="de-DE" sz="800" dirty="0"/>
              <a:t> via YouTube </a:t>
            </a:r>
            <a:r>
              <a:rPr lang="de-DE" sz="800" dirty="0">
                <a:hlinkClick r:id="rId8"/>
              </a:rPr>
              <a:t>https://youtu.be/8A0CgS66iE0</a:t>
            </a:r>
            <a:r>
              <a:rPr lang="de-DE" sz="800" dirty="0"/>
              <a:t> 	</a:t>
            </a:r>
          </a:p>
        </p:txBody>
      </p:sp>
      <p:pic>
        <p:nvPicPr>
          <p:cNvPr id="11" name="Grafik 10">
            <a:extLst>
              <a:ext uri="{FF2B5EF4-FFF2-40B4-BE49-F238E27FC236}">
                <a16:creationId xmlns:a16="http://schemas.microsoft.com/office/drawing/2014/main" id="{3A502A3B-72AC-499E-B65C-49FCAD689C2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94797" y="5525552"/>
            <a:ext cx="615803" cy="216930"/>
          </a:xfrm>
          <a:prstGeom prst="rect">
            <a:avLst/>
          </a:prstGeom>
        </p:spPr>
      </p:pic>
      <p:grpSp>
        <p:nvGrpSpPr>
          <p:cNvPr id="26" name="Gruppieren 25">
            <a:extLst>
              <a:ext uri="{FF2B5EF4-FFF2-40B4-BE49-F238E27FC236}">
                <a16:creationId xmlns:a16="http://schemas.microsoft.com/office/drawing/2014/main" id="{08B0E9E7-93CD-4E28-BC31-9225414269F9}"/>
              </a:ext>
            </a:extLst>
          </p:cNvPr>
          <p:cNvGrpSpPr/>
          <p:nvPr/>
        </p:nvGrpSpPr>
        <p:grpSpPr>
          <a:xfrm>
            <a:off x="224880" y="3062176"/>
            <a:ext cx="2996785" cy="2992573"/>
            <a:chOff x="224880" y="3062176"/>
            <a:chExt cx="2996785" cy="2992573"/>
          </a:xfrm>
        </p:grpSpPr>
        <p:sp>
          <p:nvSpPr>
            <p:cNvPr id="13" name="Ellipse 12">
              <a:extLst>
                <a:ext uri="{FF2B5EF4-FFF2-40B4-BE49-F238E27FC236}">
                  <a16:creationId xmlns:a16="http://schemas.microsoft.com/office/drawing/2014/main" id="{FA127EA0-A2DC-4ABF-B401-754B69748B8E}"/>
                </a:ext>
              </a:extLst>
            </p:cNvPr>
            <p:cNvSpPr/>
            <p:nvPr/>
          </p:nvSpPr>
          <p:spPr>
            <a:xfrm>
              <a:off x="224880" y="3062176"/>
              <a:ext cx="2684961" cy="2907303"/>
            </a:xfrm>
            <a:prstGeom prst="ellipse">
              <a:avLst/>
            </a:prstGeom>
            <a:solidFill>
              <a:schemeClr val="accent6">
                <a:lumMod val="20000"/>
                <a:lumOff val="80000"/>
              </a:schemeClr>
            </a:solidFill>
            <a:ln w="762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2" name="Textfeld 11">
              <a:extLst>
                <a:ext uri="{FF2B5EF4-FFF2-40B4-BE49-F238E27FC236}">
                  <a16:creationId xmlns:a16="http://schemas.microsoft.com/office/drawing/2014/main" id="{D416B15B-5182-4B11-A9A0-7E1F6EE6AB41}"/>
                </a:ext>
              </a:extLst>
            </p:cNvPr>
            <p:cNvSpPr txBox="1"/>
            <p:nvPr/>
          </p:nvSpPr>
          <p:spPr>
            <a:xfrm>
              <a:off x="600681" y="3429000"/>
              <a:ext cx="2052084" cy="2246769"/>
            </a:xfrm>
            <a:prstGeom prst="rect">
              <a:avLst/>
            </a:prstGeom>
            <a:noFill/>
          </p:spPr>
          <p:txBody>
            <a:bodyPr wrap="square" rtlCol="0">
              <a:spAutoFit/>
            </a:bodyPr>
            <a:lstStyle/>
            <a:p>
              <a:r>
                <a:rPr lang="de-DE" sz="1400" dirty="0"/>
                <a:t>Grafik von Julia Eggestein nach einem Konzept von Sonja </a:t>
              </a:r>
              <a:r>
                <a:rPr lang="de-DE" sz="1400" dirty="0" err="1"/>
                <a:t>Borski</a:t>
              </a:r>
              <a:r>
                <a:rPr lang="de-DE" sz="1400" dirty="0"/>
                <a:t> und </a:t>
              </a:r>
              <a:r>
                <a:rPr lang="de-DE" sz="1400" dirty="0" err="1"/>
                <a:t>Jöran</a:t>
              </a:r>
              <a:r>
                <a:rPr lang="de-DE" sz="1400" dirty="0"/>
                <a:t> </a:t>
              </a:r>
              <a:r>
                <a:rPr lang="de-DE" sz="1400" dirty="0" err="1"/>
                <a:t>Muuß-Merholz</a:t>
              </a:r>
              <a:r>
                <a:rPr lang="de-DE" sz="1400" dirty="0"/>
                <a:t> für </a:t>
              </a:r>
              <a:r>
                <a:rPr lang="de-DE" sz="1400" dirty="0" err="1"/>
                <a:t>OERinfo</a:t>
              </a:r>
              <a:r>
                <a:rPr lang="de-DE" sz="1400" dirty="0"/>
                <a:t> – Informationsstelle OER (</a:t>
              </a:r>
              <a:r>
                <a:rPr lang="de-DE" sz="1400" dirty="0">
                  <a:hlinkClick r:id="rId10"/>
                </a:rPr>
                <a:t>www.o-e-r.de</a:t>
              </a:r>
              <a:r>
                <a:rPr lang="de-DE" sz="1400" dirty="0"/>
                <a:t>) unter CC BY 4.0 Lizenz </a:t>
              </a:r>
              <a:r>
                <a:rPr lang="de-DE" sz="1400" dirty="0">
                  <a:hlinkClick r:id="rId11"/>
                </a:rPr>
                <a:t>https://creativecommons.org/licenses/by/4.0/</a:t>
              </a:r>
              <a:r>
                <a:rPr lang="de-DE" sz="1400" dirty="0"/>
                <a:t> </a:t>
              </a:r>
            </a:p>
          </p:txBody>
        </p:sp>
        <p:cxnSp>
          <p:nvCxnSpPr>
            <p:cNvPr id="24" name="Gerade Verbindung mit Pfeil 23">
              <a:extLst>
                <a:ext uri="{FF2B5EF4-FFF2-40B4-BE49-F238E27FC236}">
                  <a16:creationId xmlns:a16="http://schemas.microsoft.com/office/drawing/2014/main" id="{9D1B94A9-9DF4-4512-8B4C-088A54024BA7}"/>
                </a:ext>
              </a:extLst>
            </p:cNvPr>
            <p:cNvCxnSpPr>
              <a:cxnSpLocks/>
            </p:cNvCxnSpPr>
            <p:nvPr/>
          </p:nvCxnSpPr>
          <p:spPr>
            <a:xfrm flipH="1" flipV="1">
              <a:off x="2562464" y="5525552"/>
              <a:ext cx="659201" cy="529197"/>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46905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2" fill="hold" display="0">
                  <p:stCondLst>
                    <p:cond delay="indefinite"/>
                  </p:stCondLst>
                </p:cTn>
                <p:tgtEl>
                  <p:spTgt spid="7"/>
                </p:tgtEl>
              </p:cMediaNode>
            </p:video>
          </p:childTnLst>
        </p:cTn>
      </p:par>
    </p:tnLst>
    <p:bldLst>
      <p:bldP spid="3" grpId="0" build="p"/>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A8D816-FE4A-4FA4-BC2A-4999BC94A8D0}"/>
              </a:ext>
            </a:extLst>
          </p:cNvPr>
          <p:cNvSpPr>
            <a:spLocks noGrp="1"/>
          </p:cNvSpPr>
          <p:nvPr>
            <p:ph type="title"/>
          </p:nvPr>
        </p:nvSpPr>
        <p:spPr/>
        <p:txBody>
          <a:bodyPr>
            <a:normAutofit/>
          </a:bodyPr>
          <a:lstStyle/>
          <a:p>
            <a:r>
              <a:rPr lang="de-DE" sz="5100" dirty="0">
                <a:latin typeface="Source Sans Pro" panose="020B0503030403020204" pitchFamily="34" charset="0"/>
                <a:ea typeface="Source Sans Pro" panose="020B0503030403020204" pitchFamily="34" charset="0"/>
              </a:rPr>
              <a:t>Hilfen zur Quellenangabe</a:t>
            </a:r>
          </a:p>
        </p:txBody>
      </p:sp>
      <p:sp>
        <p:nvSpPr>
          <p:cNvPr id="4" name="Foliennummernplatzhalter 3">
            <a:extLst>
              <a:ext uri="{FF2B5EF4-FFF2-40B4-BE49-F238E27FC236}">
                <a16:creationId xmlns:a16="http://schemas.microsoft.com/office/drawing/2014/main" id="{75E0495A-4097-43DE-BFD9-8C2E17090E4A}"/>
              </a:ext>
            </a:extLst>
          </p:cNvPr>
          <p:cNvSpPr>
            <a:spLocks noGrp="1"/>
          </p:cNvSpPr>
          <p:nvPr>
            <p:ph type="sldNum" sz="quarter" idx="12"/>
          </p:nvPr>
        </p:nvSpPr>
        <p:spPr/>
        <p:txBody>
          <a:bodyPr/>
          <a:lstStyle/>
          <a:p>
            <a:fld id="{B682BD45-2FD7-4F87-9323-8C6A9F864956}" type="slidenum">
              <a:rPr lang="de-DE" smtClean="0"/>
              <a:t>16</a:t>
            </a:fld>
            <a:endParaRPr lang="de-DE"/>
          </a:p>
        </p:txBody>
      </p:sp>
      <p:sp>
        <p:nvSpPr>
          <p:cNvPr id="14" name="Textfeld 13">
            <a:extLst>
              <a:ext uri="{FF2B5EF4-FFF2-40B4-BE49-F238E27FC236}">
                <a16:creationId xmlns:a16="http://schemas.microsoft.com/office/drawing/2014/main" id="{8A9A4E1F-090E-213D-3DC7-AA84B49747C7}"/>
              </a:ext>
            </a:extLst>
          </p:cNvPr>
          <p:cNvSpPr txBox="1"/>
          <p:nvPr/>
        </p:nvSpPr>
        <p:spPr>
          <a:xfrm>
            <a:off x="838200" y="1968500"/>
            <a:ext cx="7194277" cy="438582"/>
          </a:xfrm>
          <a:prstGeom prst="rect">
            <a:avLst/>
          </a:prstGeom>
          <a:noFill/>
        </p:spPr>
        <p:txBody>
          <a:bodyPr wrap="none" rtlCol="0">
            <a:spAutoFit/>
          </a:bodyPr>
          <a:lstStyle/>
          <a:p>
            <a:r>
              <a:rPr lang="de-DE" sz="2250" dirty="0"/>
              <a:t>Lizenzhinweisgenerator: </a:t>
            </a:r>
            <a:r>
              <a:rPr lang="de-DE" sz="2250" dirty="0">
                <a:hlinkClick r:id="rId3"/>
              </a:rPr>
              <a:t>https://lizenzhinweisgenerator.de/</a:t>
            </a:r>
            <a:r>
              <a:rPr lang="de-DE" sz="2250" dirty="0"/>
              <a:t> </a:t>
            </a:r>
          </a:p>
        </p:txBody>
      </p:sp>
      <p:sp>
        <p:nvSpPr>
          <p:cNvPr id="17" name="Textfeld 16">
            <a:extLst>
              <a:ext uri="{FF2B5EF4-FFF2-40B4-BE49-F238E27FC236}">
                <a16:creationId xmlns:a16="http://schemas.microsoft.com/office/drawing/2014/main" id="{0D71B7B0-8874-2E30-A83B-43EBFA41515C}"/>
              </a:ext>
            </a:extLst>
          </p:cNvPr>
          <p:cNvSpPr txBox="1"/>
          <p:nvPr/>
        </p:nvSpPr>
        <p:spPr>
          <a:xfrm>
            <a:off x="838200" y="2684894"/>
            <a:ext cx="6302944" cy="438582"/>
          </a:xfrm>
          <a:prstGeom prst="rect">
            <a:avLst/>
          </a:prstGeom>
          <a:noFill/>
        </p:spPr>
        <p:txBody>
          <a:bodyPr wrap="none" rtlCol="0">
            <a:spAutoFit/>
          </a:bodyPr>
          <a:lstStyle/>
          <a:p>
            <a:r>
              <a:rPr lang="de-DE" sz="2250" dirty="0" err="1"/>
              <a:t>Photos</a:t>
            </a:r>
            <a:r>
              <a:rPr lang="de-DE" sz="2250" dirty="0"/>
              <a:t> </a:t>
            </a:r>
            <a:r>
              <a:rPr lang="de-DE" sz="2250" dirty="0" err="1"/>
              <a:t>for</a:t>
            </a:r>
            <a:r>
              <a:rPr lang="de-DE" sz="2250" dirty="0"/>
              <a:t> Class: </a:t>
            </a:r>
            <a:r>
              <a:rPr lang="de-DE" sz="2250" dirty="0">
                <a:hlinkClick r:id="rId4"/>
              </a:rPr>
              <a:t>https://www.photosforclass.com/</a:t>
            </a:r>
            <a:r>
              <a:rPr lang="de-DE" sz="2250" dirty="0"/>
              <a:t> </a:t>
            </a:r>
          </a:p>
        </p:txBody>
      </p:sp>
      <p:sp>
        <p:nvSpPr>
          <p:cNvPr id="18" name="Textfeld 17">
            <a:extLst>
              <a:ext uri="{FF2B5EF4-FFF2-40B4-BE49-F238E27FC236}">
                <a16:creationId xmlns:a16="http://schemas.microsoft.com/office/drawing/2014/main" id="{2A4E9F34-0BE8-6CC1-A391-1D1E817464EF}"/>
              </a:ext>
            </a:extLst>
          </p:cNvPr>
          <p:cNvSpPr txBox="1"/>
          <p:nvPr/>
        </p:nvSpPr>
        <p:spPr>
          <a:xfrm>
            <a:off x="838200" y="3365646"/>
            <a:ext cx="5207516" cy="438582"/>
          </a:xfrm>
          <a:prstGeom prst="rect">
            <a:avLst/>
          </a:prstGeom>
          <a:noFill/>
        </p:spPr>
        <p:txBody>
          <a:bodyPr wrap="none" rtlCol="0">
            <a:spAutoFit/>
          </a:bodyPr>
          <a:lstStyle/>
          <a:p>
            <a:r>
              <a:rPr lang="de-DE" sz="2250" dirty="0"/>
              <a:t>Pics4Learning: </a:t>
            </a:r>
            <a:r>
              <a:rPr lang="de-DE" sz="2250" dirty="0">
                <a:hlinkClick r:id="rId5"/>
              </a:rPr>
              <a:t>https://pics4learning.com/</a:t>
            </a:r>
            <a:r>
              <a:rPr lang="de-DE" sz="2250" dirty="0"/>
              <a:t>  </a:t>
            </a:r>
          </a:p>
        </p:txBody>
      </p:sp>
      <p:sp>
        <p:nvSpPr>
          <p:cNvPr id="19" name="Textfeld 18">
            <a:extLst>
              <a:ext uri="{FF2B5EF4-FFF2-40B4-BE49-F238E27FC236}">
                <a16:creationId xmlns:a16="http://schemas.microsoft.com/office/drawing/2014/main" id="{5B85102D-70E2-6A47-07E6-76CDE2EF9993}"/>
              </a:ext>
            </a:extLst>
          </p:cNvPr>
          <p:cNvSpPr txBox="1"/>
          <p:nvPr/>
        </p:nvSpPr>
        <p:spPr>
          <a:xfrm>
            <a:off x="838200" y="4130396"/>
            <a:ext cx="7302500" cy="1477328"/>
          </a:xfrm>
          <a:prstGeom prst="rect">
            <a:avLst/>
          </a:prstGeom>
          <a:noFill/>
        </p:spPr>
        <p:txBody>
          <a:bodyPr wrap="square" rtlCol="0">
            <a:spAutoFit/>
          </a:bodyPr>
          <a:lstStyle/>
          <a:p>
            <a:r>
              <a:rPr lang="de-DE" sz="2250" dirty="0"/>
              <a:t>Quellenangaben: So macht man es richtig. </a:t>
            </a:r>
            <a:br>
              <a:rPr lang="de-DE" sz="2250" dirty="0"/>
            </a:br>
            <a:r>
              <a:rPr lang="de-DE" sz="2250" dirty="0"/>
              <a:t>(</a:t>
            </a:r>
            <a:r>
              <a:rPr lang="de-DE" sz="2250" dirty="0" err="1"/>
              <a:t>Script</a:t>
            </a:r>
            <a:r>
              <a:rPr lang="de-DE" sz="2250" dirty="0"/>
              <a:t> von Johannes Philipp): </a:t>
            </a:r>
            <a:br>
              <a:rPr lang="de-DE" sz="2250" dirty="0"/>
            </a:br>
            <a:r>
              <a:rPr lang="de-DE" sz="2250" dirty="0">
                <a:hlinkClick r:id="rId6"/>
              </a:rPr>
              <a:t>https://www.paddelhannes.de/medienrecht/</a:t>
            </a:r>
            <a:br>
              <a:rPr lang="de-DE" sz="2250" dirty="0">
                <a:hlinkClick r:id="rId6"/>
              </a:rPr>
            </a:br>
            <a:r>
              <a:rPr lang="de-DE" sz="2250" dirty="0">
                <a:hlinkClick r:id="rId6"/>
              </a:rPr>
              <a:t>Quellenangaben.pdf</a:t>
            </a:r>
            <a:r>
              <a:rPr lang="de-DE" sz="2250" dirty="0"/>
              <a:t> </a:t>
            </a:r>
          </a:p>
        </p:txBody>
      </p:sp>
      <p:pic>
        <p:nvPicPr>
          <p:cNvPr id="16" name="Grafik 15" descr="Ein Bild, das Baum, draußen, Wald, Pflanze enthält.&#10;&#10;Automatisch generierte Beschreibung">
            <a:extLst>
              <a:ext uri="{FF2B5EF4-FFF2-40B4-BE49-F238E27FC236}">
                <a16:creationId xmlns:a16="http://schemas.microsoft.com/office/drawing/2014/main" id="{089684FC-45B6-FD3E-7B97-9342E107D3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72973" y="888521"/>
            <a:ext cx="3329659" cy="5127193"/>
          </a:xfrm>
          <a:prstGeom prst="rect">
            <a:avLst/>
          </a:prstGeom>
        </p:spPr>
      </p:pic>
    </p:spTree>
    <p:custDataLst>
      <p:tags r:id="rId1"/>
    </p:custDataLst>
    <p:extLst>
      <p:ext uri="{BB962C8B-B14F-4D97-AF65-F5344CB8AC3E}">
        <p14:creationId xmlns:p14="http://schemas.microsoft.com/office/powerpoint/2010/main" val="117515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A8D816-FE4A-4FA4-BC2A-4999BC94A8D0}"/>
              </a:ext>
            </a:extLst>
          </p:cNvPr>
          <p:cNvSpPr>
            <a:spLocks noGrp="1"/>
          </p:cNvSpPr>
          <p:nvPr>
            <p:ph type="title"/>
          </p:nvPr>
        </p:nvSpPr>
        <p:spPr>
          <a:xfrm>
            <a:off x="584230" y="627925"/>
            <a:ext cx="11023540" cy="1560039"/>
          </a:xfrm>
        </p:spPr>
        <p:txBody>
          <a:bodyPr>
            <a:normAutofit/>
          </a:bodyPr>
          <a:lstStyle/>
          <a:p>
            <a:r>
              <a:rPr lang="de-DE" sz="5100" dirty="0">
                <a:latin typeface="Source Sans Pro" panose="020B0503030403020204" pitchFamily="34" charset="0"/>
                <a:ea typeface="Source Sans Pro" panose="020B0503030403020204" pitchFamily="34" charset="0"/>
              </a:rPr>
              <a:t>Wo kann man alles nachlesen?</a:t>
            </a:r>
          </a:p>
        </p:txBody>
      </p:sp>
      <p:sp>
        <p:nvSpPr>
          <p:cNvPr id="4" name="Foliennummernplatzhalter 3">
            <a:extLst>
              <a:ext uri="{FF2B5EF4-FFF2-40B4-BE49-F238E27FC236}">
                <a16:creationId xmlns:a16="http://schemas.microsoft.com/office/drawing/2014/main" id="{75E0495A-4097-43DE-BFD9-8C2E17090E4A}"/>
              </a:ext>
            </a:extLst>
          </p:cNvPr>
          <p:cNvSpPr>
            <a:spLocks noGrp="1"/>
          </p:cNvSpPr>
          <p:nvPr>
            <p:ph type="sldNum" sz="quarter" idx="12"/>
          </p:nvPr>
        </p:nvSpPr>
        <p:spPr/>
        <p:txBody>
          <a:bodyPr/>
          <a:lstStyle/>
          <a:p>
            <a:fld id="{B682BD45-2FD7-4F87-9323-8C6A9F864956}" type="slidenum">
              <a:rPr lang="de-DE" smtClean="0"/>
              <a:t>17</a:t>
            </a:fld>
            <a:endParaRPr lang="de-DE"/>
          </a:p>
        </p:txBody>
      </p:sp>
      <p:grpSp>
        <p:nvGrpSpPr>
          <p:cNvPr id="13" name="Gruppieren 12">
            <a:extLst>
              <a:ext uri="{FF2B5EF4-FFF2-40B4-BE49-F238E27FC236}">
                <a16:creationId xmlns:a16="http://schemas.microsoft.com/office/drawing/2014/main" id="{0358311D-1078-DD13-EF23-B314FDF9230E}"/>
              </a:ext>
            </a:extLst>
          </p:cNvPr>
          <p:cNvGrpSpPr/>
          <p:nvPr/>
        </p:nvGrpSpPr>
        <p:grpSpPr>
          <a:xfrm>
            <a:off x="584230" y="2198324"/>
            <a:ext cx="11023539" cy="3728492"/>
            <a:chOff x="584230" y="2198324"/>
            <a:chExt cx="11023539" cy="3728492"/>
          </a:xfrm>
        </p:grpSpPr>
        <p:pic>
          <p:nvPicPr>
            <p:cNvPr id="14" name="Grafik 13" descr="Ein Bild, das Text, Visitenkarte, Schrift, Screenshot enthält.&#10;&#10;Automatisch generierte Beschreibung">
              <a:extLst>
                <a:ext uri="{FF2B5EF4-FFF2-40B4-BE49-F238E27FC236}">
                  <a16:creationId xmlns:a16="http://schemas.microsoft.com/office/drawing/2014/main" id="{E77A0E7E-0F3E-6378-BE6C-A4638C746E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230" y="2266729"/>
              <a:ext cx="1745773" cy="872887"/>
            </a:xfrm>
            <a:prstGeom prst="rect">
              <a:avLst/>
            </a:prstGeom>
          </p:spPr>
        </p:pic>
        <p:pic>
          <p:nvPicPr>
            <p:cNvPr id="1026" name="Picture 2">
              <a:extLst>
                <a:ext uri="{FF2B5EF4-FFF2-40B4-BE49-F238E27FC236}">
                  <a16:creationId xmlns:a16="http://schemas.microsoft.com/office/drawing/2014/main" id="{A7EFF08B-E1D7-1BE7-1D40-20093C39B4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230" y="4702876"/>
              <a:ext cx="1514734" cy="455822"/>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4112E8FD-EABB-5DAE-4573-757E33E63429}"/>
                </a:ext>
              </a:extLst>
            </p:cNvPr>
            <p:cNvSpPr txBox="1"/>
            <p:nvPr/>
          </p:nvSpPr>
          <p:spPr>
            <a:xfrm>
              <a:off x="2545773" y="2198324"/>
              <a:ext cx="9061996" cy="646331"/>
            </a:xfrm>
            <a:prstGeom prst="rect">
              <a:avLst/>
            </a:prstGeom>
            <a:noFill/>
          </p:spPr>
          <p:txBody>
            <a:bodyPr wrap="square" rtlCol="0">
              <a:spAutoFit/>
            </a:bodyPr>
            <a:lstStyle/>
            <a:p>
              <a:r>
                <a:rPr lang="de-DE" dirty="0"/>
                <a:t>Urheberrecht  in Schulen – Handreichung des Bundesministeriums für Bildung und Forschung</a:t>
              </a:r>
            </a:p>
            <a:p>
              <a:r>
                <a:rPr lang="de-DE" u="sng" dirty="0">
                  <a:solidFill>
                    <a:srgbClr val="0000FF"/>
                  </a:solidFill>
                  <a:effectLst/>
                  <a:latin typeface="Tahoma" panose="020B0604030504040204" pitchFamily="34" charset="0"/>
                  <a:ea typeface="Times New Roman" panose="02020603050405020304" pitchFamily="18" charset="0"/>
                  <a:cs typeface="Tahoma" panose="020B0604030504040204" pitchFamily="34" charset="0"/>
                  <a:hlinkClick r:id="rId5"/>
                </a:rPr>
                <a:t>https://irights.info/wp-content/uploads/2023/09/31616_Urheberrecht_in_Schulen.pdf</a:t>
              </a:r>
              <a:endParaRPr lang="de-DE" dirty="0"/>
            </a:p>
          </p:txBody>
        </p:sp>
        <p:sp>
          <p:nvSpPr>
            <p:cNvPr id="5" name="Textfeld 4">
              <a:extLst>
                <a:ext uri="{FF2B5EF4-FFF2-40B4-BE49-F238E27FC236}">
                  <a16:creationId xmlns:a16="http://schemas.microsoft.com/office/drawing/2014/main" id="{7A102BF4-9EAF-AC18-C217-19C7821B7630}"/>
                </a:ext>
              </a:extLst>
            </p:cNvPr>
            <p:cNvSpPr txBox="1"/>
            <p:nvPr/>
          </p:nvSpPr>
          <p:spPr>
            <a:xfrm>
              <a:off x="2545771" y="4607622"/>
              <a:ext cx="8808027" cy="646331"/>
            </a:xfrm>
            <a:prstGeom prst="rect">
              <a:avLst/>
            </a:prstGeom>
            <a:noFill/>
          </p:spPr>
          <p:txBody>
            <a:bodyPr wrap="square" rtlCol="0">
              <a:spAutoFit/>
            </a:bodyPr>
            <a:lstStyle/>
            <a:p>
              <a:r>
                <a:rPr lang="de-DE" dirty="0"/>
                <a:t>Henry </a:t>
              </a:r>
              <a:r>
                <a:rPr lang="de-DE" dirty="0" err="1"/>
                <a:t>Steinhau</a:t>
              </a:r>
              <a:r>
                <a:rPr lang="de-DE" dirty="0"/>
                <a:t>: Praxiswissen für Lehrkräfte – Urheberrecht bei Bildungsmaterialien</a:t>
              </a:r>
            </a:p>
            <a:p>
              <a:r>
                <a:rPr lang="de-DE" dirty="0">
                  <a:hlinkClick r:id="rId6"/>
                </a:rPr>
                <a:t>https://excitingedu.de/praxiswissen-fuer-lehrkraefte-urheberrecht-bei-bildungsmaterialien/</a:t>
              </a:r>
              <a:r>
                <a:rPr lang="de-DE" dirty="0"/>
                <a:t> </a:t>
              </a:r>
            </a:p>
          </p:txBody>
        </p:sp>
        <p:sp>
          <p:nvSpPr>
            <p:cNvPr id="6" name="Textfeld 5">
              <a:extLst>
                <a:ext uri="{FF2B5EF4-FFF2-40B4-BE49-F238E27FC236}">
                  <a16:creationId xmlns:a16="http://schemas.microsoft.com/office/drawing/2014/main" id="{C25BB8D3-DEC9-DB2E-62D6-D6AF6F0FB7BF}"/>
                </a:ext>
              </a:extLst>
            </p:cNvPr>
            <p:cNvSpPr txBox="1"/>
            <p:nvPr/>
          </p:nvSpPr>
          <p:spPr>
            <a:xfrm>
              <a:off x="2545772" y="5280485"/>
              <a:ext cx="8808027" cy="646331"/>
            </a:xfrm>
            <a:prstGeom prst="rect">
              <a:avLst/>
            </a:prstGeom>
            <a:noFill/>
          </p:spPr>
          <p:txBody>
            <a:bodyPr wrap="square" rtlCol="0">
              <a:spAutoFit/>
            </a:bodyPr>
            <a:lstStyle/>
            <a:p>
              <a:r>
                <a:rPr lang="de-DE" dirty="0"/>
                <a:t>Henry </a:t>
              </a:r>
              <a:r>
                <a:rPr lang="de-DE" dirty="0" err="1"/>
                <a:t>Steinhau</a:t>
              </a:r>
              <a:r>
                <a:rPr lang="de-DE" dirty="0"/>
                <a:t>: Rechtsdschungel Internet</a:t>
              </a:r>
            </a:p>
            <a:p>
              <a:r>
                <a:rPr lang="de-DE" dirty="0">
                  <a:hlinkClick r:id="rId7"/>
                </a:rPr>
                <a:t>https://excitingedu.de/rechtsdschungel-internet/</a:t>
              </a:r>
              <a:r>
                <a:rPr lang="de-DE" dirty="0"/>
                <a:t> </a:t>
              </a:r>
            </a:p>
          </p:txBody>
        </p:sp>
        <p:pic>
          <p:nvPicPr>
            <p:cNvPr id="10" name="Grafik 9" descr="Ein Bild, das Text, Screenshot, Schrift, Logo enthält.&#10;&#10;Automatisch generierte Beschreibung">
              <a:extLst>
                <a:ext uri="{FF2B5EF4-FFF2-40B4-BE49-F238E27FC236}">
                  <a16:creationId xmlns:a16="http://schemas.microsoft.com/office/drawing/2014/main" id="{8E6AFDFA-6D09-D794-0687-DBEC099F3A3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5401" y="3429000"/>
              <a:ext cx="772392" cy="768176"/>
            </a:xfrm>
            <a:prstGeom prst="rect">
              <a:avLst/>
            </a:prstGeom>
          </p:spPr>
        </p:pic>
        <p:sp>
          <p:nvSpPr>
            <p:cNvPr id="11" name="Textfeld 10">
              <a:extLst>
                <a:ext uri="{FF2B5EF4-FFF2-40B4-BE49-F238E27FC236}">
                  <a16:creationId xmlns:a16="http://schemas.microsoft.com/office/drawing/2014/main" id="{DD22D9A8-FF1C-4529-0DC4-E714440CD6A1}"/>
                </a:ext>
              </a:extLst>
            </p:cNvPr>
            <p:cNvSpPr txBox="1"/>
            <p:nvPr/>
          </p:nvSpPr>
          <p:spPr>
            <a:xfrm>
              <a:off x="2613535" y="3330860"/>
              <a:ext cx="8926471" cy="923330"/>
            </a:xfrm>
            <a:prstGeom prst="rect">
              <a:avLst/>
            </a:prstGeom>
            <a:noFill/>
          </p:spPr>
          <p:txBody>
            <a:bodyPr wrap="square" rtlCol="0">
              <a:spAutoFit/>
            </a:bodyPr>
            <a:lstStyle/>
            <a:p>
              <a:r>
                <a:rPr lang="de-DE" dirty="0"/>
                <a:t>Urheberrecht – Tipps, Tricks und Klicks</a:t>
              </a:r>
              <a:br>
                <a:rPr lang="de-DE" dirty="0"/>
              </a:br>
              <a:r>
                <a:rPr lang="de-DE" dirty="0"/>
                <a:t>Bayerische Landeszentrale für Neue Medien (Hrsg.)</a:t>
              </a:r>
            </a:p>
            <a:p>
              <a:r>
                <a:rPr lang="de-DE" dirty="0">
                  <a:hlinkClick r:id="rId9"/>
                </a:rPr>
                <a:t>https://www.blm.de/files/pdf1/blm_urheberrecht.pdf</a:t>
              </a:r>
              <a:r>
                <a:rPr lang="de-DE" dirty="0"/>
                <a:t> </a:t>
              </a:r>
            </a:p>
          </p:txBody>
        </p:sp>
      </p:grpSp>
    </p:spTree>
    <p:custDataLst>
      <p:tags r:id="rId1"/>
    </p:custDataLst>
    <p:extLst>
      <p:ext uri="{BB962C8B-B14F-4D97-AF65-F5344CB8AC3E}">
        <p14:creationId xmlns:p14="http://schemas.microsoft.com/office/powerpoint/2010/main" val="1156290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A8D816-FE4A-4FA4-BC2A-4999BC94A8D0}"/>
              </a:ext>
            </a:extLst>
          </p:cNvPr>
          <p:cNvSpPr>
            <a:spLocks noGrp="1"/>
          </p:cNvSpPr>
          <p:nvPr>
            <p:ph type="title"/>
          </p:nvPr>
        </p:nvSpPr>
        <p:spPr>
          <a:xfrm>
            <a:off x="584230" y="627925"/>
            <a:ext cx="11023540" cy="1560039"/>
          </a:xfrm>
        </p:spPr>
        <p:txBody>
          <a:bodyPr>
            <a:normAutofit/>
          </a:bodyPr>
          <a:lstStyle/>
          <a:p>
            <a:r>
              <a:rPr lang="de-DE" sz="5100" dirty="0">
                <a:latin typeface="Source Sans Pro" panose="020B0503030403020204" pitchFamily="34" charset="0"/>
                <a:ea typeface="Source Sans Pro" panose="020B0503030403020204" pitchFamily="34" charset="0"/>
              </a:rPr>
              <a:t>Wo findet man weitere Informationen?</a:t>
            </a:r>
          </a:p>
        </p:txBody>
      </p:sp>
      <p:sp>
        <p:nvSpPr>
          <p:cNvPr id="3" name="Inhaltsplatzhalter 2">
            <a:extLst>
              <a:ext uri="{FF2B5EF4-FFF2-40B4-BE49-F238E27FC236}">
                <a16:creationId xmlns:a16="http://schemas.microsoft.com/office/drawing/2014/main" id="{2F5BA476-6744-4EE9-A09A-EDB9A206901C}"/>
              </a:ext>
            </a:extLst>
          </p:cNvPr>
          <p:cNvSpPr>
            <a:spLocks noGrp="1"/>
          </p:cNvSpPr>
          <p:nvPr>
            <p:ph idx="1"/>
          </p:nvPr>
        </p:nvSpPr>
        <p:spPr>
          <a:xfrm>
            <a:off x="2153950" y="2355730"/>
            <a:ext cx="9453820" cy="1019736"/>
          </a:xfrm>
        </p:spPr>
        <p:txBody>
          <a:bodyPr>
            <a:normAutofit/>
          </a:bodyPr>
          <a:lstStyle/>
          <a:p>
            <a:pPr marL="0" indent="0">
              <a:buNone/>
            </a:pPr>
            <a:r>
              <a:rPr lang="de-DE" sz="2250" dirty="0"/>
              <a:t>Akademie für Lehrerfortbildung und Personalführung Dillingen:</a:t>
            </a:r>
            <a:br>
              <a:rPr lang="de-DE" sz="2250" dirty="0"/>
            </a:br>
            <a:r>
              <a:rPr lang="de-DE" sz="2250" dirty="0"/>
              <a:t>3 Selbstlernkurse: Was sind OER? Wie nutzt man OER? Wie erstellt man OER?</a:t>
            </a:r>
            <a:br>
              <a:rPr lang="de-DE" sz="2250" dirty="0"/>
            </a:br>
            <a:r>
              <a:rPr lang="de-DE" sz="1600" dirty="0">
                <a:hlinkClick r:id="rId3"/>
              </a:rPr>
              <a:t>https://oer.alp.dillingen.de/</a:t>
            </a:r>
            <a:r>
              <a:rPr lang="de-DE" sz="1600" dirty="0"/>
              <a:t> </a:t>
            </a:r>
          </a:p>
          <a:p>
            <a:pPr marL="0" indent="0">
              <a:buNone/>
            </a:pPr>
            <a:endParaRPr lang="de-DE" sz="2250" dirty="0"/>
          </a:p>
        </p:txBody>
      </p:sp>
      <p:sp>
        <p:nvSpPr>
          <p:cNvPr id="4" name="Foliennummernplatzhalter 3">
            <a:extLst>
              <a:ext uri="{FF2B5EF4-FFF2-40B4-BE49-F238E27FC236}">
                <a16:creationId xmlns:a16="http://schemas.microsoft.com/office/drawing/2014/main" id="{75E0495A-4097-43DE-BFD9-8C2E17090E4A}"/>
              </a:ext>
            </a:extLst>
          </p:cNvPr>
          <p:cNvSpPr>
            <a:spLocks noGrp="1"/>
          </p:cNvSpPr>
          <p:nvPr>
            <p:ph type="sldNum" sz="quarter" idx="12"/>
          </p:nvPr>
        </p:nvSpPr>
        <p:spPr/>
        <p:txBody>
          <a:bodyPr/>
          <a:lstStyle/>
          <a:p>
            <a:fld id="{B682BD45-2FD7-4F87-9323-8C6A9F864956}" type="slidenum">
              <a:rPr lang="de-DE" smtClean="0"/>
              <a:t>18</a:t>
            </a:fld>
            <a:endParaRPr lang="de-DE"/>
          </a:p>
        </p:txBody>
      </p:sp>
      <p:pic>
        <p:nvPicPr>
          <p:cNvPr id="6" name="Grafik 5" descr="Ein Bild, das Text, ClipArt enthält.&#10;&#10;Automatisch generierte Beschreibung">
            <a:hlinkClick r:id="rId3"/>
            <a:extLst>
              <a:ext uri="{FF2B5EF4-FFF2-40B4-BE49-F238E27FC236}">
                <a16:creationId xmlns:a16="http://schemas.microsoft.com/office/drawing/2014/main" id="{49126CAB-A7CA-4BE6-AFAD-09BD2942B73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84230" y="2400457"/>
            <a:ext cx="1297007" cy="931653"/>
          </a:xfrm>
          <a:prstGeom prst="rect">
            <a:avLst/>
          </a:prstGeom>
        </p:spPr>
      </p:pic>
      <p:pic>
        <p:nvPicPr>
          <p:cNvPr id="10" name="Grafik 9">
            <a:hlinkClick r:id="rId5"/>
            <a:extLst>
              <a:ext uri="{FF2B5EF4-FFF2-40B4-BE49-F238E27FC236}">
                <a16:creationId xmlns:a16="http://schemas.microsoft.com/office/drawing/2014/main" id="{A3CB8C8F-334C-47F7-8501-51C09D2092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4230" y="3777435"/>
            <a:ext cx="1270944" cy="504826"/>
          </a:xfrm>
          <a:prstGeom prst="rect">
            <a:avLst/>
          </a:prstGeom>
        </p:spPr>
      </p:pic>
      <p:sp>
        <p:nvSpPr>
          <p:cNvPr id="11" name="Textfeld 10">
            <a:extLst>
              <a:ext uri="{FF2B5EF4-FFF2-40B4-BE49-F238E27FC236}">
                <a16:creationId xmlns:a16="http://schemas.microsoft.com/office/drawing/2014/main" id="{81E7F6EB-0123-4FD3-B098-51EE7F6B562D}"/>
              </a:ext>
            </a:extLst>
          </p:cNvPr>
          <p:cNvSpPr txBox="1"/>
          <p:nvPr/>
        </p:nvSpPr>
        <p:spPr>
          <a:xfrm>
            <a:off x="2164050" y="3464309"/>
            <a:ext cx="9215120" cy="1031051"/>
          </a:xfrm>
          <a:prstGeom prst="rect">
            <a:avLst/>
          </a:prstGeom>
          <a:noFill/>
        </p:spPr>
        <p:txBody>
          <a:bodyPr wrap="square" rtlCol="0">
            <a:spAutoFit/>
          </a:bodyPr>
          <a:lstStyle/>
          <a:p>
            <a:r>
              <a:rPr lang="de-DE" sz="2250" dirty="0" err="1"/>
              <a:t>OERinfo</a:t>
            </a:r>
            <a:r>
              <a:rPr lang="de-DE" sz="2250" dirty="0"/>
              <a:t> - Informationsstelle Open Educational Resources:</a:t>
            </a:r>
            <a:br>
              <a:rPr lang="de-DE" sz="2250" dirty="0"/>
            </a:br>
            <a:r>
              <a:rPr lang="de-DE" sz="2250" dirty="0"/>
              <a:t>Zentrale Informationsplattform zum Thema </a:t>
            </a:r>
            <a:br>
              <a:rPr lang="de-DE" sz="2250" dirty="0"/>
            </a:br>
            <a:r>
              <a:rPr lang="de-DE" sz="1600" dirty="0">
                <a:hlinkClick r:id="rId5"/>
              </a:rPr>
              <a:t>https://open-educational-resources.de/</a:t>
            </a:r>
            <a:r>
              <a:rPr lang="de-DE" sz="1600" dirty="0"/>
              <a:t> </a:t>
            </a:r>
          </a:p>
        </p:txBody>
      </p:sp>
      <p:pic>
        <p:nvPicPr>
          <p:cNvPr id="7" name="Grafik 6" descr="Ein Bild, das Behälter, Zubehör enthält.&#10;&#10;Automatisch generierte Beschreibung">
            <a:extLst>
              <a:ext uri="{FF2B5EF4-FFF2-40B4-BE49-F238E27FC236}">
                <a16:creationId xmlns:a16="http://schemas.microsoft.com/office/drawing/2014/main" id="{B502F59D-8D7E-4807-B02A-A10460EC9E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3093" y="4681352"/>
            <a:ext cx="629760" cy="629760"/>
          </a:xfrm>
          <a:prstGeom prst="rect">
            <a:avLst/>
          </a:prstGeom>
        </p:spPr>
      </p:pic>
      <p:sp>
        <p:nvSpPr>
          <p:cNvPr id="8" name="Textfeld 7">
            <a:extLst>
              <a:ext uri="{FF2B5EF4-FFF2-40B4-BE49-F238E27FC236}">
                <a16:creationId xmlns:a16="http://schemas.microsoft.com/office/drawing/2014/main" id="{068D0CA6-72D6-420C-A42E-19844942BACC}"/>
              </a:ext>
            </a:extLst>
          </p:cNvPr>
          <p:cNvSpPr txBox="1"/>
          <p:nvPr/>
        </p:nvSpPr>
        <p:spPr>
          <a:xfrm>
            <a:off x="2164050" y="4670037"/>
            <a:ext cx="9346019" cy="684803"/>
          </a:xfrm>
          <a:prstGeom prst="rect">
            <a:avLst/>
          </a:prstGeom>
          <a:noFill/>
        </p:spPr>
        <p:txBody>
          <a:bodyPr wrap="square" rtlCol="0">
            <a:spAutoFit/>
          </a:bodyPr>
          <a:lstStyle/>
          <a:p>
            <a:r>
              <a:rPr lang="de-DE" sz="2250" dirty="0"/>
              <a:t>Persönliches Linkverzeichnis des Autors: </a:t>
            </a:r>
            <a:br>
              <a:rPr lang="de-DE" sz="2250" dirty="0"/>
            </a:br>
            <a:r>
              <a:rPr lang="de-DE" sz="1600" dirty="0">
                <a:hlinkClick r:id="rId8"/>
              </a:rPr>
              <a:t>https://www.paddelhannes.de/medpaed/oer-und-cc.html</a:t>
            </a:r>
            <a:r>
              <a:rPr lang="de-DE" sz="1600" dirty="0"/>
              <a:t> </a:t>
            </a:r>
          </a:p>
        </p:txBody>
      </p:sp>
      <p:sp>
        <p:nvSpPr>
          <p:cNvPr id="12" name="Textfeld 11">
            <a:extLst>
              <a:ext uri="{FF2B5EF4-FFF2-40B4-BE49-F238E27FC236}">
                <a16:creationId xmlns:a16="http://schemas.microsoft.com/office/drawing/2014/main" id="{63A82A2B-0C1E-42B4-ABAC-2C3441FB0B54}"/>
              </a:ext>
            </a:extLst>
          </p:cNvPr>
          <p:cNvSpPr txBox="1"/>
          <p:nvPr/>
        </p:nvSpPr>
        <p:spPr>
          <a:xfrm>
            <a:off x="838199" y="6345990"/>
            <a:ext cx="10145233" cy="523220"/>
          </a:xfrm>
          <a:prstGeom prst="rect">
            <a:avLst/>
          </a:prstGeom>
          <a:noFill/>
        </p:spPr>
        <p:txBody>
          <a:bodyPr wrap="square" rtlCol="0">
            <a:spAutoFit/>
          </a:bodyPr>
          <a:lstStyle/>
          <a:p>
            <a:r>
              <a:rPr lang="de-DE" sz="1400" dirty="0"/>
              <a:t>Icon Aktentasche:                       Basic </a:t>
            </a:r>
            <a:r>
              <a:rPr lang="de-DE" sz="1400" dirty="0" err="1"/>
              <a:t>set</a:t>
            </a:r>
            <a:r>
              <a:rPr lang="de-DE" sz="1400" dirty="0"/>
              <a:t> </a:t>
            </a:r>
            <a:r>
              <a:rPr lang="de-DE" sz="1400" dirty="0" err="1"/>
              <a:t>by</a:t>
            </a:r>
            <a:r>
              <a:rPr lang="de-DE" sz="1400" dirty="0"/>
              <a:t> </a:t>
            </a:r>
            <a:r>
              <a:rPr lang="de-DE" sz="1400" dirty="0" err="1"/>
              <a:t>prokofusha</a:t>
            </a:r>
            <a:r>
              <a:rPr lang="de-DE" sz="1400" dirty="0"/>
              <a:t> unter einer </a:t>
            </a:r>
            <a:r>
              <a:rPr lang="en-US" sz="1400" dirty="0">
                <a:hlinkClick r:id="rId9"/>
              </a:rPr>
              <a:t>Creative Commons Attribution-No Derivative Works 3.0 License</a:t>
            </a:r>
            <a:r>
              <a:rPr lang="en-US" sz="1400" dirty="0"/>
              <a:t> </a:t>
            </a:r>
            <a:br>
              <a:rPr lang="en-US" sz="1400" dirty="0"/>
            </a:br>
            <a:r>
              <a:rPr lang="en-US" sz="1400" dirty="0"/>
              <a:t>via </a:t>
            </a:r>
            <a:r>
              <a:rPr lang="en-US" sz="1400" dirty="0">
                <a:hlinkClick r:id="rId10"/>
              </a:rPr>
              <a:t>https://www.deviantart.com/prokofusha/art/Basic-set-125164098</a:t>
            </a:r>
            <a:r>
              <a:rPr lang="en-US" sz="1400" dirty="0"/>
              <a:t> </a:t>
            </a:r>
            <a:endParaRPr lang="de-DE" sz="1400" dirty="0"/>
          </a:p>
        </p:txBody>
      </p:sp>
      <p:pic>
        <p:nvPicPr>
          <p:cNvPr id="15" name="Grafik 14">
            <a:extLst>
              <a:ext uri="{FF2B5EF4-FFF2-40B4-BE49-F238E27FC236}">
                <a16:creationId xmlns:a16="http://schemas.microsoft.com/office/drawing/2014/main" id="{F0C3699E-9095-4352-A7B2-40C61838162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30003" y="6383191"/>
            <a:ext cx="702591" cy="224409"/>
          </a:xfrm>
          <a:prstGeom prst="rect">
            <a:avLst/>
          </a:prstGeom>
        </p:spPr>
      </p:pic>
    </p:spTree>
    <p:custDataLst>
      <p:tags r:id="rId1"/>
    </p:custDataLst>
    <p:extLst>
      <p:ext uri="{BB962C8B-B14F-4D97-AF65-F5344CB8AC3E}">
        <p14:creationId xmlns:p14="http://schemas.microsoft.com/office/powerpoint/2010/main" val="158614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P spid="8"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A8D816-FE4A-4FA4-BC2A-4999BC94A8D0}"/>
              </a:ext>
            </a:extLst>
          </p:cNvPr>
          <p:cNvSpPr>
            <a:spLocks noGrp="1"/>
          </p:cNvSpPr>
          <p:nvPr>
            <p:ph type="title"/>
          </p:nvPr>
        </p:nvSpPr>
        <p:spPr>
          <a:xfrm>
            <a:off x="838200" y="2099804"/>
            <a:ext cx="10515600" cy="802167"/>
          </a:xfrm>
        </p:spPr>
        <p:txBody>
          <a:bodyPr>
            <a:normAutofit/>
          </a:bodyPr>
          <a:lstStyle/>
          <a:p>
            <a:r>
              <a:rPr lang="de-DE" sz="5100" dirty="0">
                <a:latin typeface="Source Sans Pro" panose="020B0503030403020204" pitchFamily="34" charset="0"/>
                <a:ea typeface="Source Sans Pro" panose="020B0503030403020204" pitchFamily="34" charset="0"/>
              </a:rPr>
              <a:t>Vielen Dank für Ihre Aufmerksamkeit!</a:t>
            </a:r>
          </a:p>
        </p:txBody>
      </p:sp>
      <p:sp>
        <p:nvSpPr>
          <p:cNvPr id="4" name="Foliennummernplatzhalter 3">
            <a:extLst>
              <a:ext uri="{FF2B5EF4-FFF2-40B4-BE49-F238E27FC236}">
                <a16:creationId xmlns:a16="http://schemas.microsoft.com/office/drawing/2014/main" id="{75E0495A-4097-43DE-BFD9-8C2E17090E4A}"/>
              </a:ext>
            </a:extLst>
          </p:cNvPr>
          <p:cNvSpPr>
            <a:spLocks noGrp="1"/>
          </p:cNvSpPr>
          <p:nvPr>
            <p:ph type="sldNum" sz="quarter" idx="12"/>
          </p:nvPr>
        </p:nvSpPr>
        <p:spPr/>
        <p:txBody>
          <a:bodyPr/>
          <a:lstStyle/>
          <a:p>
            <a:fld id="{B682BD45-2FD7-4F87-9323-8C6A9F864956}" type="slidenum">
              <a:rPr lang="de-DE" smtClean="0"/>
              <a:t>19</a:t>
            </a:fld>
            <a:endParaRPr lang="de-DE"/>
          </a:p>
        </p:txBody>
      </p:sp>
      <p:sp>
        <p:nvSpPr>
          <p:cNvPr id="6" name="Inhaltsplatzhalter 5">
            <a:extLst>
              <a:ext uri="{FF2B5EF4-FFF2-40B4-BE49-F238E27FC236}">
                <a16:creationId xmlns:a16="http://schemas.microsoft.com/office/drawing/2014/main" id="{54192EB1-5C19-4875-A8A7-C54C2D33CA30}"/>
              </a:ext>
            </a:extLst>
          </p:cNvPr>
          <p:cNvSpPr>
            <a:spLocks noGrp="1"/>
          </p:cNvSpPr>
          <p:nvPr>
            <p:ph idx="1"/>
          </p:nvPr>
        </p:nvSpPr>
        <p:spPr>
          <a:xfrm>
            <a:off x="4052132" y="3812397"/>
            <a:ext cx="4087736" cy="1164265"/>
          </a:xfrm>
        </p:spPr>
        <p:txBody>
          <a:bodyPr>
            <a:normAutofit fontScale="92500"/>
          </a:bodyPr>
          <a:lstStyle/>
          <a:p>
            <a:pPr marL="0" indent="0" algn="ctr">
              <a:buNone/>
            </a:pPr>
            <a:r>
              <a:rPr lang="de-DE" dirty="0"/>
              <a:t>Bei Fragen:</a:t>
            </a:r>
          </a:p>
          <a:p>
            <a:pPr marL="0" indent="0" algn="ctr">
              <a:buNone/>
            </a:pPr>
            <a:r>
              <a:rPr lang="de-DE" dirty="0">
                <a:hlinkClick r:id="rId4"/>
              </a:rPr>
              <a:t>j.philipp@paddelhannes.de</a:t>
            </a:r>
            <a:r>
              <a:rPr lang="de-DE" dirty="0"/>
              <a:t> </a:t>
            </a:r>
          </a:p>
        </p:txBody>
      </p:sp>
      <p:pic>
        <p:nvPicPr>
          <p:cNvPr id="7" name="Grafik 6">
            <a:hlinkClick r:id="rId5"/>
            <a:extLst>
              <a:ext uri="{FF2B5EF4-FFF2-40B4-BE49-F238E27FC236}">
                <a16:creationId xmlns:a16="http://schemas.microsoft.com/office/drawing/2014/main" id="{51632C55-FDA3-D325-17B6-7B2D810831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396" y="6442717"/>
            <a:ext cx="891238" cy="313959"/>
          </a:xfrm>
          <a:prstGeom prst="rect">
            <a:avLst/>
          </a:prstGeom>
        </p:spPr>
      </p:pic>
      <p:sp>
        <p:nvSpPr>
          <p:cNvPr id="8" name="Rectangle 1">
            <a:extLst>
              <a:ext uri="{FF2B5EF4-FFF2-40B4-BE49-F238E27FC236}">
                <a16:creationId xmlns:a16="http://schemas.microsoft.com/office/drawing/2014/main" id="{6FDAB536-95EE-AA2A-1279-6F0D5342064E}"/>
              </a:ext>
            </a:extLst>
          </p:cNvPr>
          <p:cNvSpPr>
            <a:spLocks noChangeArrowheads="1"/>
          </p:cNvSpPr>
          <p:nvPr/>
        </p:nvSpPr>
        <p:spPr bwMode="auto">
          <a:xfrm>
            <a:off x="1348634" y="6468891"/>
            <a:ext cx="976902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tx1"/>
                </a:solidFill>
                <a:effectLst/>
                <a:latin typeface="Arial" panose="020B0604020202020204" pitchFamily="34" charset="0"/>
                <a:hlinkClick r:id="rId7"/>
              </a:rPr>
              <a:t>Urheberrecht, Open Educational Resources (OER) und „freie“ Lizenzen im Kontext Schule </a:t>
            </a:r>
            <a:r>
              <a:rPr kumimoji="0" lang="de-DE" altLang="de-DE" sz="1100" b="0" i="0" u="none" strike="noStrike" cap="none" normalizeH="0" baseline="0" dirty="0">
                <a:ln>
                  <a:noFill/>
                </a:ln>
                <a:solidFill>
                  <a:schemeClr val="tx1"/>
                </a:solidFill>
                <a:effectLst/>
                <a:latin typeface="Arial" panose="020B0604020202020204" pitchFamily="34" charset="0"/>
              </a:rPr>
              <a:t>© 2023 </a:t>
            </a:r>
            <a:r>
              <a:rPr kumimoji="0" lang="de-DE" altLang="de-DE" sz="1100" b="0" i="0" u="none" strike="noStrike" cap="none" normalizeH="0" baseline="0" dirty="0" err="1">
                <a:ln>
                  <a:noFill/>
                </a:ln>
                <a:solidFill>
                  <a:schemeClr val="tx1"/>
                </a:solidFill>
                <a:effectLst/>
                <a:latin typeface="Arial" panose="020B0604020202020204" pitchFamily="34" charset="0"/>
              </a:rPr>
              <a:t>by</a:t>
            </a:r>
            <a:r>
              <a:rPr kumimoji="0" lang="de-DE" altLang="de-DE" sz="1100" b="0" i="0" u="none" strike="noStrike" cap="none" normalizeH="0" baseline="0" dirty="0">
                <a:ln>
                  <a:noFill/>
                </a:ln>
                <a:solidFill>
                  <a:schemeClr val="tx1"/>
                </a:solidFill>
                <a:effectLst/>
                <a:latin typeface="Arial" panose="020B0604020202020204" pitchFamily="34" charset="0"/>
              </a:rPr>
              <a:t> Johannes Philipp </a:t>
            </a:r>
            <a:r>
              <a:rPr kumimoji="0" lang="de-DE" altLang="de-DE" sz="1100" b="0" i="0" u="none" strike="noStrike" cap="none" normalizeH="0" baseline="0" dirty="0" err="1">
                <a:ln>
                  <a:noFill/>
                </a:ln>
                <a:solidFill>
                  <a:schemeClr val="tx1"/>
                </a:solidFill>
                <a:effectLst/>
                <a:latin typeface="Arial" panose="020B0604020202020204" pitchFamily="34" charset="0"/>
              </a:rPr>
              <a:t>is</a:t>
            </a:r>
            <a:r>
              <a:rPr kumimoji="0" lang="de-DE" altLang="de-DE" sz="1100" b="0" i="0" u="none" strike="noStrike" cap="none" normalizeH="0" baseline="0" dirty="0">
                <a:ln>
                  <a:noFill/>
                </a:ln>
                <a:solidFill>
                  <a:schemeClr val="tx1"/>
                </a:solidFill>
                <a:effectLst/>
                <a:latin typeface="Arial" panose="020B0604020202020204" pitchFamily="34" charset="0"/>
              </a:rPr>
              <a:t> </a:t>
            </a:r>
            <a:r>
              <a:rPr kumimoji="0" lang="de-DE" altLang="de-DE" sz="1100" b="0" i="0" u="none" strike="noStrike" cap="none" normalizeH="0" baseline="0" dirty="0" err="1">
                <a:ln>
                  <a:noFill/>
                </a:ln>
                <a:solidFill>
                  <a:schemeClr val="tx1"/>
                </a:solidFill>
                <a:effectLst/>
                <a:latin typeface="Arial" panose="020B0604020202020204" pitchFamily="34" charset="0"/>
              </a:rPr>
              <a:t>licensed</a:t>
            </a:r>
            <a:r>
              <a:rPr kumimoji="0" lang="de-DE" altLang="de-DE" sz="1100" b="0" i="0" u="none" strike="noStrike" cap="none" normalizeH="0" baseline="0" dirty="0">
                <a:ln>
                  <a:noFill/>
                </a:ln>
                <a:solidFill>
                  <a:schemeClr val="tx1"/>
                </a:solidFill>
                <a:effectLst/>
                <a:latin typeface="Arial" panose="020B0604020202020204" pitchFamily="34" charset="0"/>
              </a:rPr>
              <a:t> </a:t>
            </a:r>
            <a:r>
              <a:rPr kumimoji="0" lang="de-DE" altLang="de-DE" sz="1100" b="0" i="0" u="none" strike="noStrike" cap="none" normalizeH="0" baseline="0" dirty="0" err="1">
                <a:ln>
                  <a:noFill/>
                </a:ln>
                <a:solidFill>
                  <a:schemeClr val="tx1"/>
                </a:solidFill>
                <a:effectLst/>
                <a:latin typeface="Arial" panose="020B0604020202020204" pitchFamily="34" charset="0"/>
              </a:rPr>
              <a:t>under</a:t>
            </a:r>
            <a:r>
              <a:rPr kumimoji="0" lang="de-DE" altLang="de-DE" sz="1100" b="0" i="0" u="none" strike="noStrike" cap="none" normalizeH="0" baseline="0" dirty="0">
                <a:ln>
                  <a:noFill/>
                </a:ln>
                <a:solidFill>
                  <a:schemeClr val="tx1"/>
                </a:solidFill>
                <a:effectLst/>
                <a:latin typeface="Arial" panose="020B0604020202020204" pitchFamily="34" charset="0"/>
              </a:rPr>
              <a:t> </a:t>
            </a:r>
            <a:r>
              <a:rPr lang="de-DE" altLang="de-DE" sz="1100" dirty="0">
                <a:latin typeface="Arial" panose="020B0604020202020204" pitchFamily="34" charset="0"/>
                <a:hlinkClick r:id="rId5"/>
              </a:rPr>
              <a:t>CC BY-SA 4.0</a:t>
            </a:r>
            <a:endParaRPr kumimoji="0" lang="de-DE" altLang="de-DE" sz="1100" b="0" i="0" u="none" strike="noStrike" cap="none" normalizeH="0" baseline="0" dirty="0">
              <a:ln>
                <a:noFill/>
              </a:ln>
              <a:solidFill>
                <a:schemeClr val="tx1"/>
              </a:solidFill>
              <a:effectLst/>
              <a:latin typeface="Arial" panose="020B0604020202020204" pitchFamily="34" charset="0"/>
            </a:endParaRPr>
          </a:p>
        </p:txBody>
      </p:sp>
      <p:pic>
        <p:nvPicPr>
          <p:cNvPr id="9" name="Grafik 8" descr="Ein Bild, das Schrift, Screenshot, Design, Logo enthält.&#10;&#10;Automatisch generierte Beschreibung">
            <a:extLst>
              <a:ext uri="{FF2B5EF4-FFF2-40B4-BE49-F238E27FC236}">
                <a16:creationId xmlns:a16="http://schemas.microsoft.com/office/drawing/2014/main" id="{E77FF7A0-F360-E58C-4FCC-FAEF4DF462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95446" y="6341391"/>
            <a:ext cx="776856" cy="516609"/>
          </a:xfrm>
          <a:prstGeom prst="rect">
            <a:avLst/>
          </a:prstGeom>
        </p:spPr>
      </p:pic>
    </p:spTree>
    <p:custDataLst>
      <p:tags r:id="rId1"/>
    </p:custDataLst>
    <p:extLst>
      <p:ext uri="{BB962C8B-B14F-4D97-AF65-F5344CB8AC3E}">
        <p14:creationId xmlns:p14="http://schemas.microsoft.com/office/powerpoint/2010/main" val="114248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Grafik 26" descr="Rotes Fragezeichen - red question mark">
            <a:extLst>
              <a:ext uri="{FF2B5EF4-FFF2-40B4-BE49-F238E27FC236}">
                <a16:creationId xmlns:a16="http://schemas.microsoft.com/office/drawing/2014/main" id="{17B4F6B7-5842-6F00-653B-D213E46B2307}"/>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5045" y="1405890"/>
            <a:ext cx="3117745" cy="4046220"/>
          </a:xfrm>
          <a:prstGeom prst="rect">
            <a:avLst/>
          </a:prstGeom>
        </p:spPr>
      </p:pic>
      <p:grpSp>
        <p:nvGrpSpPr>
          <p:cNvPr id="33" name="Gruppieren 32">
            <a:extLst>
              <a:ext uri="{FF2B5EF4-FFF2-40B4-BE49-F238E27FC236}">
                <a16:creationId xmlns:a16="http://schemas.microsoft.com/office/drawing/2014/main" id="{C17B09B2-1839-069E-D1E7-D6E17877332B}"/>
              </a:ext>
            </a:extLst>
          </p:cNvPr>
          <p:cNvGrpSpPr/>
          <p:nvPr/>
        </p:nvGrpSpPr>
        <p:grpSpPr>
          <a:xfrm>
            <a:off x="8379071" y="6403478"/>
            <a:ext cx="3189475" cy="215444"/>
            <a:chOff x="6564287" y="6315752"/>
            <a:chExt cx="3189475" cy="215444"/>
          </a:xfrm>
        </p:grpSpPr>
        <p:pic>
          <p:nvPicPr>
            <p:cNvPr id="31" name="Grafik 30" descr="Ein Bild, das Schrift, Symbol, Screenshot, Grafiken enthält.&#10;&#10;Automatisch generierte Beschreibung">
              <a:extLst>
                <a:ext uri="{FF2B5EF4-FFF2-40B4-BE49-F238E27FC236}">
                  <a16:creationId xmlns:a16="http://schemas.microsoft.com/office/drawing/2014/main" id="{966711D0-0815-1126-C897-9A1A473CD4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6564287" y="6356783"/>
              <a:ext cx="381224" cy="133381"/>
            </a:xfrm>
            <a:prstGeom prst="rect">
              <a:avLst/>
            </a:prstGeom>
          </p:spPr>
        </p:pic>
        <p:sp>
          <p:nvSpPr>
            <p:cNvPr id="32" name="Textfeld 31">
              <a:extLst>
                <a:ext uri="{FF2B5EF4-FFF2-40B4-BE49-F238E27FC236}">
                  <a16:creationId xmlns:a16="http://schemas.microsoft.com/office/drawing/2014/main" id="{410493C7-0A31-DB2E-481E-3BAEEF147BFA}"/>
                </a:ext>
              </a:extLst>
            </p:cNvPr>
            <p:cNvSpPr txBox="1"/>
            <p:nvPr/>
          </p:nvSpPr>
          <p:spPr>
            <a:xfrm>
              <a:off x="6880860" y="6315752"/>
              <a:ext cx="2872902" cy="215444"/>
            </a:xfrm>
            <a:prstGeom prst="rect">
              <a:avLst/>
            </a:prstGeom>
            <a:noFill/>
          </p:spPr>
          <p:txBody>
            <a:bodyPr wrap="none" rtlCol="0">
              <a:spAutoFit/>
            </a:bodyPr>
            <a:lstStyle/>
            <a:p>
              <a:r>
                <a:rPr lang="de-DE" sz="800" dirty="0" err="1"/>
                <a:t>Red</a:t>
              </a:r>
              <a:r>
                <a:rPr lang="de-DE" sz="800" dirty="0"/>
                <a:t> 3D Question Mark </a:t>
              </a:r>
              <a:r>
                <a:rPr lang="de-DE" sz="800" dirty="0">
                  <a:hlinkClick r:id="rId5"/>
                </a:rPr>
                <a:t>CC </a:t>
              </a:r>
              <a:r>
                <a:rPr lang="de-DE" sz="800" dirty="0" err="1">
                  <a:hlinkClick r:id="rId5"/>
                </a:rPr>
                <a:t>by-nc-nd</a:t>
              </a:r>
              <a:r>
                <a:rPr lang="de-DE" sz="800" dirty="0">
                  <a:hlinkClick r:id="rId5"/>
                </a:rPr>
                <a:t> 4.0</a:t>
              </a:r>
              <a:r>
                <a:rPr lang="de-DE" sz="800" dirty="0"/>
                <a:t> </a:t>
              </a:r>
              <a:r>
                <a:rPr lang="de-DE" sz="800" dirty="0">
                  <a:hlinkClick r:id="rId6"/>
                </a:rPr>
                <a:t>https://pixy.org/467927/</a:t>
              </a:r>
              <a:endParaRPr lang="de-DE" sz="800" dirty="0"/>
            </a:p>
          </p:txBody>
        </p:sp>
      </p:grpSp>
      <p:sp>
        <p:nvSpPr>
          <p:cNvPr id="2" name="Foliennummernplatzhalter 1">
            <a:extLst>
              <a:ext uri="{FF2B5EF4-FFF2-40B4-BE49-F238E27FC236}">
                <a16:creationId xmlns:a16="http://schemas.microsoft.com/office/drawing/2014/main" id="{AA4DE49B-DFFE-5F7C-085D-42A131BB75EF}"/>
              </a:ext>
            </a:extLst>
          </p:cNvPr>
          <p:cNvSpPr>
            <a:spLocks noGrp="1"/>
          </p:cNvSpPr>
          <p:nvPr>
            <p:ph type="sldNum" sz="quarter" idx="12"/>
          </p:nvPr>
        </p:nvSpPr>
        <p:spPr>
          <a:xfrm>
            <a:off x="623454" y="6387523"/>
            <a:ext cx="464127" cy="365125"/>
          </a:xfrm>
        </p:spPr>
        <p:txBody>
          <a:bodyPr/>
          <a:lstStyle/>
          <a:p>
            <a:fld id="{B682BD45-2FD7-4F87-9323-8C6A9F864956}" type="slidenum">
              <a:rPr lang="de-DE" smtClean="0"/>
              <a:t>2</a:t>
            </a:fld>
            <a:endParaRPr lang="de-DE" dirty="0"/>
          </a:p>
        </p:txBody>
      </p:sp>
    </p:spTree>
    <p:custDataLst>
      <p:tags r:id="rId1"/>
    </p:custDataLst>
    <p:extLst>
      <p:ext uri="{BB962C8B-B14F-4D97-AF65-F5344CB8AC3E}">
        <p14:creationId xmlns:p14="http://schemas.microsoft.com/office/powerpoint/2010/main" val="1591404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A8D816-FE4A-4FA4-BC2A-4999BC94A8D0}"/>
              </a:ext>
            </a:extLst>
          </p:cNvPr>
          <p:cNvSpPr>
            <a:spLocks noGrp="1"/>
          </p:cNvSpPr>
          <p:nvPr>
            <p:ph type="title"/>
          </p:nvPr>
        </p:nvSpPr>
        <p:spPr/>
        <p:txBody>
          <a:bodyPr>
            <a:normAutofit/>
          </a:bodyPr>
          <a:lstStyle/>
          <a:p>
            <a:r>
              <a:rPr lang="de-DE" sz="5100" dirty="0">
                <a:latin typeface="Source Sans Pro" panose="020B0503030403020204" pitchFamily="34" charset="0"/>
                <a:ea typeface="Source Sans Pro" panose="020B0503030403020204" pitchFamily="34" charset="0"/>
              </a:rPr>
              <a:t>Warum OER und „freie“ Lizenzen?</a:t>
            </a:r>
          </a:p>
        </p:txBody>
      </p:sp>
      <p:sp>
        <p:nvSpPr>
          <p:cNvPr id="5" name="Inhaltsplatzhalter 2">
            <a:extLst>
              <a:ext uri="{FF2B5EF4-FFF2-40B4-BE49-F238E27FC236}">
                <a16:creationId xmlns:a16="http://schemas.microsoft.com/office/drawing/2014/main" id="{AA9D6BD4-BE17-4461-8069-56353634F871}"/>
              </a:ext>
            </a:extLst>
          </p:cNvPr>
          <p:cNvSpPr txBox="1">
            <a:spLocks/>
          </p:cNvSpPr>
          <p:nvPr/>
        </p:nvSpPr>
        <p:spPr>
          <a:xfrm>
            <a:off x="838200" y="4277061"/>
            <a:ext cx="10515600" cy="10133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dirty="0"/>
              <a:t>Öffentlichkeitsarbeit der Schule:</a:t>
            </a:r>
          </a:p>
          <a:p>
            <a:pPr marL="0" indent="0">
              <a:buFont typeface="Arial" panose="020B0604020202020204" pitchFamily="34" charset="0"/>
              <a:buNone/>
            </a:pPr>
            <a:r>
              <a:rPr lang="de-DE" sz="2000" dirty="0"/>
              <a:t>Keine Schulprivilegien – Urheberrecht gilt uneingeschränkt!</a:t>
            </a:r>
          </a:p>
          <a:p>
            <a:pPr marL="0" indent="0">
              <a:buFont typeface="Arial" panose="020B0604020202020204" pitchFamily="34" charset="0"/>
              <a:buNone/>
            </a:pPr>
            <a:endParaRPr lang="de-DE" sz="2250" dirty="0"/>
          </a:p>
        </p:txBody>
      </p:sp>
      <p:sp>
        <p:nvSpPr>
          <p:cNvPr id="7" name="Inhaltsplatzhalter 2">
            <a:extLst>
              <a:ext uri="{FF2B5EF4-FFF2-40B4-BE49-F238E27FC236}">
                <a16:creationId xmlns:a16="http://schemas.microsoft.com/office/drawing/2014/main" id="{1A8D875A-BC4E-4DE9-A10E-A07640EE18B0}"/>
              </a:ext>
            </a:extLst>
          </p:cNvPr>
          <p:cNvSpPr txBox="1">
            <a:spLocks/>
          </p:cNvSpPr>
          <p:nvPr/>
        </p:nvSpPr>
        <p:spPr>
          <a:xfrm>
            <a:off x="838200" y="1746109"/>
            <a:ext cx="10515600" cy="24755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dirty="0"/>
              <a:t>Unterricht:</a:t>
            </a:r>
          </a:p>
          <a:p>
            <a:pPr marL="0" indent="0">
              <a:buFont typeface="Arial" panose="020B0604020202020204" pitchFamily="34" charset="0"/>
              <a:buNone/>
            </a:pPr>
            <a:r>
              <a:rPr lang="de-DE" sz="2000" dirty="0"/>
              <a:t>Schulprivilegien nur im Rahmen einer Schulklasse/festen Lerngruppe!</a:t>
            </a:r>
            <a:br>
              <a:rPr lang="de-DE" sz="2000" dirty="0"/>
            </a:br>
            <a:r>
              <a:rPr lang="de-DE" sz="2000" dirty="0"/>
              <a:t>Sonst: Uneingeschränktes Urheberrecht.</a:t>
            </a:r>
          </a:p>
        </p:txBody>
      </p:sp>
      <p:sp>
        <p:nvSpPr>
          <p:cNvPr id="4" name="Foliennummernplatzhalter 3">
            <a:extLst>
              <a:ext uri="{FF2B5EF4-FFF2-40B4-BE49-F238E27FC236}">
                <a16:creationId xmlns:a16="http://schemas.microsoft.com/office/drawing/2014/main" id="{CECCADE4-F97A-4EA3-B15E-0E898F2AC0DA}"/>
              </a:ext>
            </a:extLst>
          </p:cNvPr>
          <p:cNvSpPr>
            <a:spLocks noGrp="1"/>
          </p:cNvSpPr>
          <p:nvPr>
            <p:ph type="sldNum" sz="quarter" idx="12"/>
          </p:nvPr>
        </p:nvSpPr>
        <p:spPr>
          <a:xfrm>
            <a:off x="401781" y="6370114"/>
            <a:ext cx="211368" cy="383977"/>
          </a:xfrm>
        </p:spPr>
        <p:txBody>
          <a:bodyPr/>
          <a:lstStyle/>
          <a:p>
            <a:pPr algn="l"/>
            <a:r>
              <a:rPr lang="de-DE" dirty="0"/>
              <a:t>.</a:t>
            </a:r>
          </a:p>
          <a:p>
            <a:fld id="{B682BD45-2FD7-4F87-9323-8C6A9F864956}" type="slidenum">
              <a:rPr lang="de-DE" smtClean="0"/>
              <a:t>3</a:t>
            </a:fld>
            <a:endParaRPr lang="de-DE" dirty="0"/>
          </a:p>
        </p:txBody>
      </p:sp>
      <p:grpSp>
        <p:nvGrpSpPr>
          <p:cNvPr id="12" name="Gruppieren 11">
            <a:extLst>
              <a:ext uri="{FF2B5EF4-FFF2-40B4-BE49-F238E27FC236}">
                <a16:creationId xmlns:a16="http://schemas.microsoft.com/office/drawing/2014/main" id="{DF3317AC-24CF-1DF2-3AB4-19CE4394ED2C}"/>
              </a:ext>
            </a:extLst>
          </p:cNvPr>
          <p:cNvGrpSpPr/>
          <p:nvPr/>
        </p:nvGrpSpPr>
        <p:grpSpPr>
          <a:xfrm>
            <a:off x="838200" y="2872966"/>
            <a:ext cx="9958040" cy="707886"/>
            <a:chOff x="838200" y="3098920"/>
            <a:chExt cx="9958040" cy="707886"/>
          </a:xfrm>
        </p:grpSpPr>
        <p:sp>
          <p:nvSpPr>
            <p:cNvPr id="10" name="Textfeld 9">
              <a:extLst>
                <a:ext uri="{FF2B5EF4-FFF2-40B4-BE49-F238E27FC236}">
                  <a16:creationId xmlns:a16="http://schemas.microsoft.com/office/drawing/2014/main" id="{4ED44670-2CB7-CEE3-EEC6-AB922ECF659C}"/>
                </a:ext>
              </a:extLst>
            </p:cNvPr>
            <p:cNvSpPr txBox="1"/>
            <p:nvPr/>
          </p:nvSpPr>
          <p:spPr>
            <a:xfrm>
              <a:off x="838200" y="3098920"/>
              <a:ext cx="9958040" cy="707886"/>
            </a:xfrm>
            <a:prstGeom prst="rect">
              <a:avLst/>
            </a:prstGeom>
            <a:noFill/>
          </p:spPr>
          <p:txBody>
            <a:bodyPr wrap="square" rtlCol="0">
              <a:spAutoFit/>
            </a:bodyPr>
            <a:lstStyle/>
            <a:p>
              <a:pPr marL="1257300" indent="-266700">
                <a:buFont typeface="Arial" panose="020B0604020202020204" pitchFamily="34" charset="0"/>
                <a:buChar char="•"/>
              </a:pPr>
              <a:r>
                <a:rPr lang="de-DE" sz="2000" dirty="0"/>
                <a:t>Keine (Wieder-)</a:t>
              </a:r>
              <a:r>
                <a:rPr lang="de-DE" sz="2000" dirty="0" err="1"/>
                <a:t>veröffentlichung</a:t>
              </a:r>
              <a:r>
                <a:rPr lang="de-DE" sz="2000" dirty="0"/>
                <a:t> ohne Genehmigung.</a:t>
              </a:r>
            </a:p>
            <a:p>
              <a:pPr marL="1257300" indent="-266700">
                <a:buFont typeface="Arial" panose="020B0604020202020204" pitchFamily="34" charset="0"/>
                <a:buChar char="•"/>
              </a:pPr>
              <a:r>
                <a:rPr lang="de-DE" sz="2000" dirty="0"/>
                <a:t>Häufig Lizenzkosten.</a:t>
              </a:r>
            </a:p>
          </p:txBody>
        </p:sp>
        <p:sp>
          <p:nvSpPr>
            <p:cNvPr id="11" name="Pfeil: nach rechts 10">
              <a:extLst>
                <a:ext uri="{FF2B5EF4-FFF2-40B4-BE49-F238E27FC236}">
                  <a16:creationId xmlns:a16="http://schemas.microsoft.com/office/drawing/2014/main" id="{DC9F2DC5-F3C4-07D6-B547-E20F359636B4}"/>
                </a:ext>
              </a:extLst>
            </p:cNvPr>
            <p:cNvSpPr/>
            <p:nvPr/>
          </p:nvSpPr>
          <p:spPr>
            <a:xfrm>
              <a:off x="954728" y="3130392"/>
              <a:ext cx="577516" cy="376351"/>
            </a:xfrm>
            <a:prstGeom prst="rightArrow">
              <a:avLst/>
            </a:prstGeom>
            <a:solidFill>
              <a:srgbClr val="FF00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Tree>
    <p:custDataLst>
      <p:tags r:id="rId1"/>
    </p:custDataLst>
    <p:extLst>
      <p:ext uri="{BB962C8B-B14F-4D97-AF65-F5344CB8AC3E}">
        <p14:creationId xmlns:p14="http://schemas.microsoft.com/office/powerpoint/2010/main" val="4062586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A8D816-FE4A-4FA4-BC2A-4999BC94A8D0}"/>
              </a:ext>
            </a:extLst>
          </p:cNvPr>
          <p:cNvSpPr>
            <a:spLocks noGrp="1"/>
          </p:cNvSpPr>
          <p:nvPr>
            <p:ph type="title"/>
          </p:nvPr>
        </p:nvSpPr>
        <p:spPr/>
        <p:txBody>
          <a:bodyPr>
            <a:normAutofit/>
          </a:bodyPr>
          <a:lstStyle/>
          <a:p>
            <a:r>
              <a:rPr lang="de-DE" sz="5100" dirty="0">
                <a:latin typeface="Source Sans Pro" panose="020B0503030403020204" pitchFamily="34" charset="0"/>
                <a:ea typeface="Source Sans Pro" panose="020B0503030403020204" pitchFamily="34" charset="0"/>
              </a:rPr>
              <a:t>Warum OER und „freie“ Lizenzen?</a:t>
            </a:r>
          </a:p>
        </p:txBody>
      </p:sp>
      <p:sp>
        <p:nvSpPr>
          <p:cNvPr id="7" name="Inhaltsplatzhalter 2">
            <a:extLst>
              <a:ext uri="{FF2B5EF4-FFF2-40B4-BE49-F238E27FC236}">
                <a16:creationId xmlns:a16="http://schemas.microsoft.com/office/drawing/2014/main" id="{1A8D875A-BC4E-4DE9-A10E-A07640EE18B0}"/>
              </a:ext>
            </a:extLst>
          </p:cNvPr>
          <p:cNvSpPr txBox="1">
            <a:spLocks/>
          </p:cNvSpPr>
          <p:nvPr/>
        </p:nvSpPr>
        <p:spPr>
          <a:xfrm>
            <a:off x="838200" y="1746109"/>
            <a:ext cx="10515600" cy="18501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b="1" dirty="0"/>
              <a:t>Schüler:</a:t>
            </a:r>
          </a:p>
          <a:p>
            <a:pPr marL="0" indent="0">
              <a:buFont typeface="Arial" panose="020B0604020202020204" pitchFamily="34" charset="0"/>
              <a:buNone/>
            </a:pPr>
            <a:r>
              <a:rPr lang="de-DE" sz="2000" dirty="0"/>
              <a:t>Gestaltung von Materialien für den Unterricht, Hausarbeiten, Referate:</a:t>
            </a:r>
            <a:br>
              <a:rPr lang="de-DE" sz="2000" dirty="0"/>
            </a:br>
            <a:r>
              <a:rPr lang="de-DE" sz="2000" dirty="0"/>
              <a:t>Schulprivilegien nur im Rahmen einer Schulklasse/festen Lerngruppe!</a:t>
            </a:r>
          </a:p>
        </p:txBody>
      </p:sp>
      <p:grpSp>
        <p:nvGrpSpPr>
          <p:cNvPr id="8" name="Gruppieren 7">
            <a:extLst>
              <a:ext uri="{FF2B5EF4-FFF2-40B4-BE49-F238E27FC236}">
                <a16:creationId xmlns:a16="http://schemas.microsoft.com/office/drawing/2014/main" id="{74573300-95D6-941B-5A85-AEB09998BD08}"/>
              </a:ext>
            </a:extLst>
          </p:cNvPr>
          <p:cNvGrpSpPr/>
          <p:nvPr/>
        </p:nvGrpSpPr>
        <p:grpSpPr>
          <a:xfrm>
            <a:off x="765464" y="2943797"/>
            <a:ext cx="10854691" cy="707886"/>
            <a:chOff x="838200" y="2888376"/>
            <a:chExt cx="10854691" cy="707886"/>
          </a:xfrm>
        </p:grpSpPr>
        <p:sp>
          <p:nvSpPr>
            <p:cNvPr id="10" name="Textfeld 9">
              <a:extLst>
                <a:ext uri="{FF2B5EF4-FFF2-40B4-BE49-F238E27FC236}">
                  <a16:creationId xmlns:a16="http://schemas.microsoft.com/office/drawing/2014/main" id="{4ED44670-2CB7-CEE3-EEC6-AB922ECF659C}"/>
                </a:ext>
              </a:extLst>
            </p:cNvPr>
            <p:cNvSpPr txBox="1"/>
            <p:nvPr/>
          </p:nvSpPr>
          <p:spPr>
            <a:xfrm>
              <a:off x="838200" y="2888376"/>
              <a:ext cx="10854691" cy="707886"/>
            </a:xfrm>
            <a:prstGeom prst="rect">
              <a:avLst/>
            </a:prstGeom>
            <a:noFill/>
          </p:spPr>
          <p:txBody>
            <a:bodyPr wrap="square" rtlCol="0">
              <a:spAutoFit/>
            </a:bodyPr>
            <a:lstStyle/>
            <a:p>
              <a:pPr marL="1257300" indent="-266700">
                <a:buFont typeface="Arial" panose="020B0604020202020204" pitchFamily="34" charset="0"/>
                <a:buChar char="•"/>
              </a:pPr>
              <a:r>
                <a:rPr lang="de-DE" sz="2000" dirty="0"/>
                <a:t>Keine (Wieder-)</a:t>
              </a:r>
              <a:r>
                <a:rPr lang="de-DE" sz="2000" dirty="0" err="1"/>
                <a:t>veröffentlichung</a:t>
              </a:r>
              <a:r>
                <a:rPr lang="de-DE" sz="2000" dirty="0"/>
                <a:t> ohne Genehmigung.</a:t>
              </a:r>
            </a:p>
            <a:p>
              <a:pPr marL="1257300" indent="-266700">
                <a:buFont typeface="Arial" panose="020B0604020202020204" pitchFamily="34" charset="0"/>
                <a:buChar char="•"/>
              </a:pPr>
              <a:r>
                <a:rPr lang="de-DE" sz="2000" dirty="0"/>
                <a:t>Gilt auch für Lehrkräfte: Fragen, wenn Schülermaterialien verwendet werden sollen.</a:t>
              </a:r>
            </a:p>
          </p:txBody>
        </p:sp>
        <p:sp>
          <p:nvSpPr>
            <p:cNvPr id="3" name="Pfeil: nach rechts 2">
              <a:extLst>
                <a:ext uri="{FF2B5EF4-FFF2-40B4-BE49-F238E27FC236}">
                  <a16:creationId xmlns:a16="http://schemas.microsoft.com/office/drawing/2014/main" id="{6CD1D8D7-078E-C44F-7733-3DCABEAB591B}"/>
                </a:ext>
              </a:extLst>
            </p:cNvPr>
            <p:cNvSpPr/>
            <p:nvPr/>
          </p:nvSpPr>
          <p:spPr>
            <a:xfrm>
              <a:off x="994484" y="2888376"/>
              <a:ext cx="617073" cy="395106"/>
            </a:xfrm>
            <a:prstGeom prst="rightArrow">
              <a:avLst/>
            </a:prstGeom>
            <a:solidFill>
              <a:srgbClr val="FF00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3" name="Foliennummernplatzhalter 12">
            <a:extLst>
              <a:ext uri="{FF2B5EF4-FFF2-40B4-BE49-F238E27FC236}">
                <a16:creationId xmlns:a16="http://schemas.microsoft.com/office/drawing/2014/main" id="{6EA5EFDE-399D-B441-A062-7257785AC725}"/>
              </a:ext>
            </a:extLst>
          </p:cNvPr>
          <p:cNvSpPr>
            <a:spLocks noGrp="1"/>
          </p:cNvSpPr>
          <p:nvPr>
            <p:ph type="sldNum" sz="quarter" idx="12"/>
          </p:nvPr>
        </p:nvSpPr>
        <p:spPr/>
        <p:txBody>
          <a:bodyPr/>
          <a:lstStyle/>
          <a:p>
            <a:fld id="{B682BD45-2FD7-4F87-9323-8C6A9F864956}" type="slidenum">
              <a:rPr lang="de-DE" smtClean="0"/>
              <a:t>4</a:t>
            </a:fld>
            <a:endParaRPr lang="de-DE"/>
          </a:p>
        </p:txBody>
      </p:sp>
    </p:spTree>
    <p:custDataLst>
      <p:tags r:id="rId1"/>
    </p:custDataLst>
    <p:extLst>
      <p:ext uri="{BB962C8B-B14F-4D97-AF65-F5344CB8AC3E}">
        <p14:creationId xmlns:p14="http://schemas.microsoft.com/office/powerpoint/2010/main" val="2135029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A8D816-FE4A-4FA4-BC2A-4999BC94A8D0}"/>
              </a:ext>
            </a:extLst>
          </p:cNvPr>
          <p:cNvSpPr>
            <a:spLocks noGrp="1"/>
          </p:cNvSpPr>
          <p:nvPr>
            <p:ph type="title"/>
          </p:nvPr>
        </p:nvSpPr>
        <p:spPr/>
        <p:txBody>
          <a:bodyPr>
            <a:normAutofit/>
          </a:bodyPr>
          <a:lstStyle/>
          <a:p>
            <a:r>
              <a:rPr lang="de-DE" sz="5100" dirty="0">
                <a:latin typeface="Source Sans Pro" panose="020B0503030403020204" pitchFamily="34" charset="0"/>
                <a:ea typeface="Source Sans Pro" panose="020B0503030403020204" pitchFamily="34" charset="0"/>
              </a:rPr>
              <a:t>Warum OER und „freie“ Lizenzen?</a:t>
            </a:r>
          </a:p>
        </p:txBody>
      </p:sp>
      <p:sp>
        <p:nvSpPr>
          <p:cNvPr id="5" name="Inhaltsplatzhalter 2">
            <a:extLst>
              <a:ext uri="{FF2B5EF4-FFF2-40B4-BE49-F238E27FC236}">
                <a16:creationId xmlns:a16="http://schemas.microsoft.com/office/drawing/2014/main" id="{AA9D6BD4-BE17-4461-8069-56353634F871}"/>
              </a:ext>
            </a:extLst>
          </p:cNvPr>
          <p:cNvSpPr txBox="1">
            <a:spLocks/>
          </p:cNvSpPr>
          <p:nvPr/>
        </p:nvSpPr>
        <p:spPr>
          <a:xfrm>
            <a:off x="838200" y="1959552"/>
            <a:ext cx="10515600" cy="88159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3300" dirty="0"/>
              <a:t>Private Verwendung von </a:t>
            </a:r>
            <a:r>
              <a:rPr lang="de-DE" sz="3300" dirty="0" err="1"/>
              <a:t>Social</a:t>
            </a:r>
            <a:r>
              <a:rPr lang="de-DE" sz="3300" dirty="0"/>
              <a:t> Media und Internet:</a:t>
            </a:r>
          </a:p>
          <a:p>
            <a:pPr marL="0" indent="0">
              <a:buFont typeface="Arial" panose="020B0604020202020204" pitchFamily="34" charset="0"/>
              <a:buNone/>
            </a:pPr>
            <a:r>
              <a:rPr lang="de-DE" sz="2400" dirty="0"/>
              <a:t>Urheberrecht, Datenschutz, Jugendschutz und alle anderen Gesetze gelten uneingeschränkt!</a:t>
            </a:r>
          </a:p>
          <a:p>
            <a:pPr marL="0" indent="0">
              <a:buFont typeface="Arial" panose="020B0604020202020204" pitchFamily="34" charset="0"/>
              <a:buNone/>
            </a:pPr>
            <a:endParaRPr lang="de-DE" sz="2250" dirty="0"/>
          </a:p>
        </p:txBody>
      </p:sp>
      <p:grpSp>
        <p:nvGrpSpPr>
          <p:cNvPr id="8" name="Gruppieren 7">
            <a:extLst>
              <a:ext uri="{FF2B5EF4-FFF2-40B4-BE49-F238E27FC236}">
                <a16:creationId xmlns:a16="http://schemas.microsoft.com/office/drawing/2014/main" id="{8CF399E5-4DF6-84D9-5DFC-8C8F6F8AF6D0}"/>
              </a:ext>
            </a:extLst>
          </p:cNvPr>
          <p:cNvGrpSpPr/>
          <p:nvPr/>
        </p:nvGrpSpPr>
        <p:grpSpPr>
          <a:xfrm>
            <a:off x="938560" y="2841144"/>
            <a:ext cx="10570147" cy="710577"/>
            <a:chOff x="938560" y="2761711"/>
            <a:chExt cx="10570147" cy="710577"/>
          </a:xfrm>
        </p:grpSpPr>
        <p:sp>
          <p:nvSpPr>
            <p:cNvPr id="6" name="Pfeil: nach rechts 5">
              <a:extLst>
                <a:ext uri="{FF2B5EF4-FFF2-40B4-BE49-F238E27FC236}">
                  <a16:creationId xmlns:a16="http://schemas.microsoft.com/office/drawing/2014/main" id="{DCAFBE03-B170-A2EC-A98B-85FE2EC209A5}"/>
                </a:ext>
              </a:extLst>
            </p:cNvPr>
            <p:cNvSpPr/>
            <p:nvPr/>
          </p:nvSpPr>
          <p:spPr>
            <a:xfrm>
              <a:off x="938560" y="2761711"/>
              <a:ext cx="617073" cy="395106"/>
            </a:xfrm>
            <a:prstGeom prst="rightArrow">
              <a:avLst/>
            </a:prstGeom>
            <a:solidFill>
              <a:srgbClr val="FF00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Textfeld 13">
              <a:extLst>
                <a:ext uri="{FF2B5EF4-FFF2-40B4-BE49-F238E27FC236}">
                  <a16:creationId xmlns:a16="http://schemas.microsoft.com/office/drawing/2014/main" id="{3F55A7B6-D52F-8838-CE68-556EA0A66995}"/>
                </a:ext>
              </a:extLst>
            </p:cNvPr>
            <p:cNvSpPr txBox="1"/>
            <p:nvPr/>
          </p:nvSpPr>
          <p:spPr>
            <a:xfrm>
              <a:off x="1644617" y="2764402"/>
              <a:ext cx="9864090" cy="707886"/>
            </a:xfrm>
            <a:prstGeom prst="rect">
              <a:avLst/>
            </a:prstGeom>
            <a:noFill/>
          </p:spPr>
          <p:txBody>
            <a:bodyPr wrap="square" rtlCol="0">
              <a:spAutoFit/>
            </a:bodyPr>
            <a:lstStyle/>
            <a:p>
              <a:r>
                <a:rPr lang="de-DE" sz="2000" dirty="0"/>
                <a:t>Fotos, Audioaufnahmen und Videoaufnahmen anderer Personen nur mit deren ausdrücklicher - schriftlicher - Einwilligung!</a:t>
              </a:r>
            </a:p>
          </p:txBody>
        </p:sp>
      </p:grpSp>
      <p:grpSp>
        <p:nvGrpSpPr>
          <p:cNvPr id="11" name="Gruppieren 10">
            <a:extLst>
              <a:ext uri="{FF2B5EF4-FFF2-40B4-BE49-F238E27FC236}">
                <a16:creationId xmlns:a16="http://schemas.microsoft.com/office/drawing/2014/main" id="{4FB74A74-91F2-666C-3A5F-728FA279C443}"/>
              </a:ext>
            </a:extLst>
          </p:cNvPr>
          <p:cNvGrpSpPr/>
          <p:nvPr/>
        </p:nvGrpSpPr>
        <p:grpSpPr>
          <a:xfrm>
            <a:off x="938560" y="3621751"/>
            <a:ext cx="10570147" cy="1015663"/>
            <a:chOff x="938560" y="3472288"/>
            <a:chExt cx="10570147" cy="1015663"/>
          </a:xfrm>
        </p:grpSpPr>
        <p:sp>
          <p:nvSpPr>
            <p:cNvPr id="4" name="Pfeil: nach rechts 3">
              <a:extLst>
                <a:ext uri="{FF2B5EF4-FFF2-40B4-BE49-F238E27FC236}">
                  <a16:creationId xmlns:a16="http://schemas.microsoft.com/office/drawing/2014/main" id="{CA936270-1C32-279F-C6CE-CEE70FF47EFC}"/>
                </a:ext>
              </a:extLst>
            </p:cNvPr>
            <p:cNvSpPr/>
            <p:nvPr/>
          </p:nvSpPr>
          <p:spPr>
            <a:xfrm>
              <a:off x="938560" y="3475979"/>
              <a:ext cx="617073" cy="395106"/>
            </a:xfrm>
            <a:prstGeom prst="rightArrow">
              <a:avLst/>
            </a:prstGeom>
            <a:solidFill>
              <a:srgbClr val="FF00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Textfeld 8">
              <a:extLst>
                <a:ext uri="{FF2B5EF4-FFF2-40B4-BE49-F238E27FC236}">
                  <a16:creationId xmlns:a16="http://schemas.microsoft.com/office/drawing/2014/main" id="{C95BDFC0-4DD1-A2A0-E71A-1AC02F407A53}"/>
                </a:ext>
              </a:extLst>
            </p:cNvPr>
            <p:cNvSpPr txBox="1"/>
            <p:nvPr/>
          </p:nvSpPr>
          <p:spPr>
            <a:xfrm>
              <a:off x="1644617" y="3472288"/>
              <a:ext cx="9864090" cy="1015663"/>
            </a:xfrm>
            <a:prstGeom prst="rect">
              <a:avLst/>
            </a:prstGeom>
            <a:noFill/>
          </p:spPr>
          <p:txBody>
            <a:bodyPr wrap="square" rtlCol="0">
              <a:spAutoFit/>
            </a:bodyPr>
            <a:lstStyle/>
            <a:p>
              <a:r>
                <a:rPr lang="de-DE" sz="2000" dirty="0"/>
                <a:t>Bei „kreativer Nutzung“ (</a:t>
              </a:r>
              <a:r>
                <a:rPr lang="de-DE" sz="2000" dirty="0" err="1"/>
                <a:t>mashen</a:t>
              </a:r>
              <a:r>
                <a:rPr lang="de-DE" sz="2000" dirty="0"/>
                <a:t>, mixen, samplen) ist die Nutzung und </a:t>
              </a:r>
              <a:r>
                <a:rPr lang="de-DE" sz="2000" dirty="0" err="1"/>
                <a:t>Veröffentlichtung</a:t>
              </a:r>
              <a:r>
                <a:rPr lang="de-DE" sz="2000" dirty="0"/>
                <a:t> (</a:t>
              </a:r>
              <a:r>
                <a:rPr lang="de-DE" sz="2000" dirty="0" err="1"/>
                <a:t>upload</a:t>
              </a:r>
              <a:r>
                <a:rPr lang="de-DE" sz="2000" dirty="0"/>
                <a:t>) fremder Materialien in sehr engen Grenzen erlaubt. </a:t>
              </a:r>
              <a:r>
                <a:rPr lang="de-DE" sz="2000" dirty="0">
                  <a:latin typeface="Wingdings 3" panose="05040102010807070707" pitchFamily="18" charset="2"/>
                </a:rPr>
                <a:t>[</a:t>
              </a:r>
              <a:r>
                <a:rPr lang="de-DE" sz="2000" dirty="0"/>
                <a:t> </a:t>
              </a:r>
              <a:r>
                <a:rPr lang="de-DE" sz="2000" dirty="0">
                  <a:hlinkClick r:id="rId3"/>
                </a:rPr>
                <a:t>iRights.info: Remixes, </a:t>
              </a:r>
              <a:r>
                <a:rPr lang="de-DE" sz="2000" dirty="0" err="1">
                  <a:hlinkClick r:id="rId3"/>
                </a:rPr>
                <a:t>Memes</a:t>
              </a:r>
              <a:r>
                <a:rPr lang="de-DE" sz="2000" dirty="0">
                  <a:hlinkClick r:id="rId3"/>
                </a:rPr>
                <a:t>, Pastiche …</a:t>
              </a:r>
              <a:endParaRPr lang="de-DE" sz="2000" dirty="0"/>
            </a:p>
          </p:txBody>
        </p:sp>
      </p:grpSp>
      <p:sp>
        <p:nvSpPr>
          <p:cNvPr id="12" name="Foliennummernplatzhalter 11">
            <a:extLst>
              <a:ext uri="{FF2B5EF4-FFF2-40B4-BE49-F238E27FC236}">
                <a16:creationId xmlns:a16="http://schemas.microsoft.com/office/drawing/2014/main" id="{005A2C07-F76A-E5B3-7595-1B420B4CC9DC}"/>
              </a:ext>
            </a:extLst>
          </p:cNvPr>
          <p:cNvSpPr>
            <a:spLocks noGrp="1"/>
          </p:cNvSpPr>
          <p:nvPr>
            <p:ph type="sldNum" sz="quarter" idx="12"/>
          </p:nvPr>
        </p:nvSpPr>
        <p:spPr/>
        <p:txBody>
          <a:bodyPr/>
          <a:lstStyle/>
          <a:p>
            <a:fld id="{B682BD45-2FD7-4F87-9323-8C6A9F864956}" type="slidenum">
              <a:rPr lang="de-DE" smtClean="0"/>
              <a:t>5</a:t>
            </a:fld>
            <a:endParaRPr lang="de-DE"/>
          </a:p>
        </p:txBody>
      </p:sp>
    </p:spTree>
    <p:custDataLst>
      <p:tags r:id="rId1"/>
    </p:custDataLst>
    <p:extLst>
      <p:ext uri="{BB962C8B-B14F-4D97-AF65-F5344CB8AC3E}">
        <p14:creationId xmlns:p14="http://schemas.microsoft.com/office/powerpoint/2010/main" val="3766986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A8D816-FE4A-4FA4-BC2A-4999BC94A8D0}"/>
              </a:ext>
            </a:extLst>
          </p:cNvPr>
          <p:cNvSpPr>
            <a:spLocks noGrp="1"/>
          </p:cNvSpPr>
          <p:nvPr>
            <p:ph type="title"/>
          </p:nvPr>
        </p:nvSpPr>
        <p:spPr/>
        <p:txBody>
          <a:bodyPr>
            <a:normAutofit/>
          </a:bodyPr>
          <a:lstStyle/>
          <a:p>
            <a:r>
              <a:rPr lang="de-DE" sz="5100" dirty="0">
                <a:latin typeface="Source Sans Pro" panose="020B0503030403020204" pitchFamily="34" charset="0"/>
                <a:ea typeface="Source Sans Pro" panose="020B0503030403020204" pitchFamily="34" charset="0"/>
              </a:rPr>
              <a:t>Was sind OER?</a:t>
            </a:r>
          </a:p>
        </p:txBody>
      </p:sp>
      <p:sp>
        <p:nvSpPr>
          <p:cNvPr id="3" name="Inhaltsplatzhalter 2">
            <a:extLst>
              <a:ext uri="{FF2B5EF4-FFF2-40B4-BE49-F238E27FC236}">
                <a16:creationId xmlns:a16="http://schemas.microsoft.com/office/drawing/2014/main" id="{2F5BA476-6744-4EE9-A09A-EDB9A206901C}"/>
              </a:ext>
            </a:extLst>
          </p:cNvPr>
          <p:cNvSpPr>
            <a:spLocks noGrp="1"/>
          </p:cNvSpPr>
          <p:nvPr>
            <p:ph idx="1"/>
          </p:nvPr>
        </p:nvSpPr>
        <p:spPr>
          <a:xfrm>
            <a:off x="838200" y="1825625"/>
            <a:ext cx="7497726" cy="2420310"/>
          </a:xfrm>
          <a:solidFill>
            <a:srgbClr val="F69679">
              <a:alpha val="30000"/>
            </a:srgbClr>
          </a:solidFill>
        </p:spPr>
        <p:txBody>
          <a:bodyPr>
            <a:normAutofit lnSpcReduction="10000"/>
          </a:bodyPr>
          <a:lstStyle/>
          <a:p>
            <a:pPr marL="0" indent="0">
              <a:buNone/>
            </a:pPr>
            <a:r>
              <a:rPr lang="de-DE" sz="2250" dirty="0"/>
              <a:t>Open Educational Resources sind Bildungsmaterialien jeglicher Art und in jedem Medium, die unter einer offenen Lizenz stehen. Eine solche Lizenz ermöglicht den kostenlosen Zugang sowie die kostenlose Nutzung, Bearbeitung und Weiterverbreitung durch andere ohne oder mit geringfügigen Einschränkungen. Dabei bestimmen die Urheber selbst, welche Nutzungsrechte sie einräumen und welche Rechte sie sich vorbehalten.</a:t>
            </a:r>
          </a:p>
          <a:p>
            <a:pPr marL="0" indent="0">
              <a:buNone/>
            </a:pPr>
            <a:endParaRPr lang="de-DE" sz="2250" dirty="0"/>
          </a:p>
        </p:txBody>
      </p:sp>
      <p:pic>
        <p:nvPicPr>
          <p:cNvPr id="5" name="Grafik 4">
            <a:extLst>
              <a:ext uri="{FF2B5EF4-FFF2-40B4-BE49-F238E27FC236}">
                <a16:creationId xmlns:a16="http://schemas.microsoft.com/office/drawing/2014/main" id="{191DD12B-5B6E-4793-8201-ED801562E1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8799" y="875944"/>
            <a:ext cx="2107913" cy="1401762"/>
          </a:xfrm>
          <a:prstGeom prst="rect">
            <a:avLst/>
          </a:prstGeom>
        </p:spPr>
      </p:pic>
      <p:sp>
        <p:nvSpPr>
          <p:cNvPr id="11" name="Inhaltsplatzhalter 2">
            <a:extLst>
              <a:ext uri="{FF2B5EF4-FFF2-40B4-BE49-F238E27FC236}">
                <a16:creationId xmlns:a16="http://schemas.microsoft.com/office/drawing/2014/main" id="{65F7BE9E-0099-4A4A-9170-9CC0B5F08C77}"/>
              </a:ext>
            </a:extLst>
          </p:cNvPr>
          <p:cNvSpPr txBox="1">
            <a:spLocks/>
          </p:cNvSpPr>
          <p:nvPr/>
        </p:nvSpPr>
        <p:spPr>
          <a:xfrm>
            <a:off x="9937899" y="2353186"/>
            <a:ext cx="1618814" cy="65184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1000" dirty="0"/>
              <a:t>OER Global Logo </a:t>
            </a:r>
            <a:r>
              <a:rPr lang="de-DE" sz="1000" dirty="0" err="1"/>
              <a:t>by</a:t>
            </a:r>
            <a:r>
              <a:rPr lang="de-DE" sz="1000" dirty="0"/>
              <a:t> </a:t>
            </a:r>
            <a:r>
              <a:rPr lang="de-DE" sz="1000" dirty="0" err="1"/>
              <a:t>Jonathas</a:t>
            </a:r>
            <a:r>
              <a:rPr lang="de-DE" sz="1000" dirty="0"/>
              <a:t> Mello </a:t>
            </a:r>
            <a:r>
              <a:rPr lang="de-DE" sz="1000" dirty="0" err="1"/>
              <a:t>is</a:t>
            </a:r>
            <a:r>
              <a:rPr lang="de-DE" sz="1000" dirty="0"/>
              <a:t> </a:t>
            </a:r>
            <a:r>
              <a:rPr lang="de-DE" sz="1000" dirty="0" err="1"/>
              <a:t>licenced</a:t>
            </a:r>
            <a:r>
              <a:rPr lang="de-DE" sz="1000" dirty="0"/>
              <a:t> </a:t>
            </a:r>
            <a:r>
              <a:rPr lang="de-DE" sz="1000" dirty="0" err="1"/>
              <a:t>under</a:t>
            </a:r>
            <a:r>
              <a:rPr lang="de-DE" sz="1000" dirty="0"/>
              <a:t> a Creative Commons Attribution </a:t>
            </a:r>
            <a:r>
              <a:rPr lang="de-DE" sz="1000" dirty="0" err="1"/>
              <a:t>Unported</a:t>
            </a:r>
            <a:r>
              <a:rPr lang="de-DE" sz="1000" dirty="0"/>
              <a:t> 3.0 Licence (</a:t>
            </a:r>
            <a:r>
              <a:rPr lang="de-DE" sz="1000" dirty="0">
                <a:hlinkClick r:id="rId4"/>
              </a:rPr>
              <a:t>https://creativecommons.org/</a:t>
            </a:r>
            <a:br>
              <a:rPr lang="de-DE" sz="1000" dirty="0">
                <a:hlinkClick r:id="rId4"/>
              </a:rPr>
            </a:br>
            <a:r>
              <a:rPr lang="de-DE" sz="1000" dirty="0" err="1">
                <a:hlinkClick r:id="rId4"/>
              </a:rPr>
              <a:t>licenses</a:t>
            </a:r>
            <a:r>
              <a:rPr lang="de-DE" sz="1000" dirty="0">
                <a:hlinkClick r:id="rId4"/>
              </a:rPr>
              <a:t>/by/3.0</a:t>
            </a:r>
            <a:r>
              <a:rPr lang="de-DE" sz="1000" dirty="0"/>
              <a:t>) </a:t>
            </a:r>
          </a:p>
          <a:p>
            <a:pPr marL="0" indent="0">
              <a:buFont typeface="Arial" panose="020B0604020202020204" pitchFamily="34" charset="0"/>
              <a:buNone/>
            </a:pPr>
            <a:endParaRPr lang="de-DE" sz="2250" dirty="0"/>
          </a:p>
          <a:p>
            <a:pPr marL="0" indent="0">
              <a:buFont typeface="Arial" panose="020B0604020202020204" pitchFamily="34" charset="0"/>
              <a:buNone/>
            </a:pPr>
            <a:endParaRPr lang="de-DE" sz="2250" dirty="0"/>
          </a:p>
        </p:txBody>
      </p:sp>
      <p:pic>
        <p:nvPicPr>
          <p:cNvPr id="13" name="Grafik 12">
            <a:extLst>
              <a:ext uri="{FF2B5EF4-FFF2-40B4-BE49-F238E27FC236}">
                <a16:creationId xmlns:a16="http://schemas.microsoft.com/office/drawing/2014/main" id="{AEAA8597-25BB-4122-935F-AE83925BAC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8799" y="2378073"/>
            <a:ext cx="489099" cy="172296"/>
          </a:xfrm>
          <a:prstGeom prst="rect">
            <a:avLst/>
          </a:prstGeom>
        </p:spPr>
      </p:pic>
      <p:sp>
        <p:nvSpPr>
          <p:cNvPr id="14" name="Textfeld 13">
            <a:extLst>
              <a:ext uri="{FF2B5EF4-FFF2-40B4-BE49-F238E27FC236}">
                <a16:creationId xmlns:a16="http://schemas.microsoft.com/office/drawing/2014/main" id="{B9C35B07-A472-4CEE-9BCE-B5803482EEB9}"/>
              </a:ext>
            </a:extLst>
          </p:cNvPr>
          <p:cNvSpPr txBox="1"/>
          <p:nvPr/>
        </p:nvSpPr>
        <p:spPr>
          <a:xfrm>
            <a:off x="838200" y="4380872"/>
            <a:ext cx="5817781" cy="523220"/>
          </a:xfrm>
          <a:prstGeom prst="rect">
            <a:avLst/>
          </a:prstGeom>
          <a:noFill/>
        </p:spPr>
        <p:txBody>
          <a:bodyPr wrap="square" rtlCol="0">
            <a:spAutoFit/>
          </a:bodyPr>
          <a:lstStyle/>
          <a:p>
            <a:r>
              <a:rPr lang="de-DE" sz="1400" dirty="0"/>
              <a:t>Zitiert aus: Deutsche UNESCO-Kommission e.V.</a:t>
            </a:r>
            <a:br>
              <a:rPr lang="de-DE" sz="1400" dirty="0"/>
            </a:br>
            <a:r>
              <a:rPr lang="de-DE" sz="1400" dirty="0">
                <a:hlinkClick r:id="rId6"/>
              </a:rPr>
              <a:t>https://www.unesco.de/bildung/open-educational-resources</a:t>
            </a:r>
            <a:r>
              <a:rPr lang="de-DE" sz="1400" dirty="0"/>
              <a:t> (17.11.2019) </a:t>
            </a:r>
          </a:p>
        </p:txBody>
      </p:sp>
      <p:sp>
        <p:nvSpPr>
          <p:cNvPr id="4" name="Foliennummernplatzhalter 3">
            <a:extLst>
              <a:ext uri="{FF2B5EF4-FFF2-40B4-BE49-F238E27FC236}">
                <a16:creationId xmlns:a16="http://schemas.microsoft.com/office/drawing/2014/main" id="{A4D0EAB6-2958-4D74-86C3-CD4230F81289}"/>
              </a:ext>
            </a:extLst>
          </p:cNvPr>
          <p:cNvSpPr>
            <a:spLocks noGrp="1"/>
          </p:cNvSpPr>
          <p:nvPr>
            <p:ph type="sldNum" sz="quarter" idx="12"/>
          </p:nvPr>
        </p:nvSpPr>
        <p:spPr/>
        <p:txBody>
          <a:bodyPr/>
          <a:lstStyle/>
          <a:p>
            <a:fld id="{B682BD45-2FD7-4F87-9323-8C6A9F864956}" type="slidenum">
              <a:rPr lang="de-DE" smtClean="0"/>
              <a:t>6</a:t>
            </a:fld>
            <a:endParaRPr lang="de-DE"/>
          </a:p>
        </p:txBody>
      </p:sp>
    </p:spTree>
    <p:custDataLst>
      <p:tags r:id="rId1"/>
    </p:custDataLst>
    <p:extLst>
      <p:ext uri="{BB962C8B-B14F-4D97-AF65-F5344CB8AC3E}">
        <p14:creationId xmlns:p14="http://schemas.microsoft.com/office/powerpoint/2010/main" val="14158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A8D816-FE4A-4FA4-BC2A-4999BC94A8D0}"/>
              </a:ext>
            </a:extLst>
          </p:cNvPr>
          <p:cNvSpPr>
            <a:spLocks noGrp="1"/>
          </p:cNvSpPr>
          <p:nvPr>
            <p:ph type="title"/>
          </p:nvPr>
        </p:nvSpPr>
        <p:spPr/>
        <p:txBody>
          <a:bodyPr>
            <a:normAutofit/>
          </a:bodyPr>
          <a:lstStyle/>
          <a:p>
            <a:r>
              <a:rPr lang="de-DE" sz="5100" dirty="0">
                <a:latin typeface="Source Sans Pro" panose="020B0503030403020204" pitchFamily="34" charset="0"/>
                <a:ea typeface="Source Sans Pro" panose="020B0503030403020204" pitchFamily="34" charset="0"/>
              </a:rPr>
              <a:t>Was sind Creative Commons?</a:t>
            </a:r>
          </a:p>
        </p:txBody>
      </p:sp>
      <p:sp>
        <p:nvSpPr>
          <p:cNvPr id="3" name="Inhaltsplatzhalter 2">
            <a:extLst>
              <a:ext uri="{FF2B5EF4-FFF2-40B4-BE49-F238E27FC236}">
                <a16:creationId xmlns:a16="http://schemas.microsoft.com/office/drawing/2014/main" id="{2F5BA476-6744-4EE9-A09A-EDB9A206901C}"/>
              </a:ext>
            </a:extLst>
          </p:cNvPr>
          <p:cNvSpPr>
            <a:spLocks noGrp="1"/>
          </p:cNvSpPr>
          <p:nvPr>
            <p:ph idx="1"/>
          </p:nvPr>
        </p:nvSpPr>
        <p:spPr>
          <a:xfrm>
            <a:off x="838200" y="1825624"/>
            <a:ext cx="8153718" cy="2671947"/>
          </a:xfrm>
          <a:solidFill>
            <a:srgbClr val="F69679">
              <a:alpha val="30000"/>
            </a:srgbClr>
          </a:solidFill>
        </p:spPr>
        <p:txBody>
          <a:bodyPr>
            <a:normAutofit/>
          </a:bodyPr>
          <a:lstStyle/>
          <a:p>
            <a:pPr marL="0" indent="0">
              <a:buNone/>
            </a:pPr>
            <a:r>
              <a:rPr lang="de-DE" sz="2250" dirty="0"/>
              <a:t>Creative Commons ist eine gemeinnützige Organisation mit Sitz in den USA, die Wissen und Kultur weltweit frei zugänglich machen möchte. Dafür hat sie ein einheitliches </a:t>
            </a:r>
            <a:r>
              <a:rPr lang="de-DE" sz="2250" dirty="0" err="1"/>
              <a:t>Lizensystem</a:t>
            </a:r>
            <a:r>
              <a:rPr lang="de-DE" sz="2250" dirty="0"/>
              <a:t> entwickelt, arbeitet mit großen Institutionen zusammen, um ein Netzwerk freien Wissens aufzubauen und zu vergrößern, entwickelt Technologien, um Werke mit offenen Lizenzen besser auffindbar zu machen, bildet Autoren weiter und richtet weltweite Tagungen aus, um die Akzeptanz von freien Lizenzen zu erhöhen.</a:t>
            </a:r>
          </a:p>
          <a:p>
            <a:pPr marL="0" indent="0">
              <a:buNone/>
            </a:pPr>
            <a:endParaRPr lang="de-DE" sz="2250" dirty="0"/>
          </a:p>
        </p:txBody>
      </p:sp>
      <p:sp>
        <p:nvSpPr>
          <p:cNvPr id="14" name="Textfeld 13">
            <a:extLst>
              <a:ext uri="{FF2B5EF4-FFF2-40B4-BE49-F238E27FC236}">
                <a16:creationId xmlns:a16="http://schemas.microsoft.com/office/drawing/2014/main" id="{B9C35B07-A472-4CEE-9BCE-B5803482EEB9}"/>
              </a:ext>
            </a:extLst>
          </p:cNvPr>
          <p:cNvSpPr txBox="1"/>
          <p:nvPr/>
        </p:nvSpPr>
        <p:spPr>
          <a:xfrm>
            <a:off x="838200" y="4497571"/>
            <a:ext cx="8153718" cy="523220"/>
          </a:xfrm>
          <a:prstGeom prst="rect">
            <a:avLst/>
          </a:prstGeom>
          <a:noFill/>
        </p:spPr>
        <p:txBody>
          <a:bodyPr wrap="square" rtlCol="0">
            <a:spAutoFit/>
          </a:bodyPr>
          <a:lstStyle/>
          <a:p>
            <a:r>
              <a:rPr lang="de-DE" sz="1400" dirty="0"/>
              <a:t>Freie und gekürzte Übersetzung von Johannes Philipp der Seite „</a:t>
            </a:r>
            <a:r>
              <a:rPr lang="de-DE" sz="1400" dirty="0" err="1"/>
              <a:t>What</a:t>
            </a:r>
            <a:r>
              <a:rPr lang="de-DE" sz="1400" dirty="0"/>
              <a:t> </a:t>
            </a:r>
            <a:r>
              <a:rPr lang="de-DE" sz="1400" dirty="0" err="1"/>
              <a:t>We</a:t>
            </a:r>
            <a:r>
              <a:rPr lang="de-DE" sz="1400" dirty="0"/>
              <a:t> Do“ </a:t>
            </a:r>
            <a:br>
              <a:rPr lang="de-DE" sz="1400" dirty="0"/>
            </a:br>
            <a:r>
              <a:rPr lang="de-DE" sz="1400" dirty="0">
                <a:hlinkClick r:id="rId3"/>
              </a:rPr>
              <a:t>https://creativecommons.org/about/</a:t>
            </a:r>
            <a:r>
              <a:rPr lang="de-DE" sz="1400" dirty="0"/>
              <a:t> (17.11.2019) </a:t>
            </a:r>
          </a:p>
        </p:txBody>
      </p:sp>
      <p:pic>
        <p:nvPicPr>
          <p:cNvPr id="6" name="Grafik 5">
            <a:extLst>
              <a:ext uri="{FF2B5EF4-FFF2-40B4-BE49-F238E27FC236}">
                <a16:creationId xmlns:a16="http://schemas.microsoft.com/office/drawing/2014/main" id="{D795364E-C006-4858-8BC6-B5F4F9E598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03894">
            <a:off x="8797112" y="1708854"/>
            <a:ext cx="3508301" cy="905142"/>
          </a:xfrm>
          <a:prstGeom prst="rect">
            <a:avLst/>
          </a:prstGeom>
        </p:spPr>
      </p:pic>
      <p:sp>
        <p:nvSpPr>
          <p:cNvPr id="4" name="Foliennummernplatzhalter 3">
            <a:extLst>
              <a:ext uri="{FF2B5EF4-FFF2-40B4-BE49-F238E27FC236}">
                <a16:creationId xmlns:a16="http://schemas.microsoft.com/office/drawing/2014/main" id="{ADCE97A6-5E37-466E-9988-E807159D983F}"/>
              </a:ext>
            </a:extLst>
          </p:cNvPr>
          <p:cNvSpPr>
            <a:spLocks noGrp="1"/>
          </p:cNvSpPr>
          <p:nvPr>
            <p:ph type="sldNum" sz="quarter" idx="12"/>
          </p:nvPr>
        </p:nvSpPr>
        <p:spPr/>
        <p:txBody>
          <a:bodyPr/>
          <a:lstStyle/>
          <a:p>
            <a:fld id="{B682BD45-2FD7-4F87-9323-8C6A9F864956}" type="slidenum">
              <a:rPr lang="de-DE" smtClean="0"/>
              <a:t>7</a:t>
            </a:fld>
            <a:endParaRPr lang="de-DE"/>
          </a:p>
        </p:txBody>
      </p:sp>
    </p:spTree>
    <p:custDataLst>
      <p:tags r:id="rId1"/>
    </p:custDataLst>
    <p:extLst>
      <p:ext uri="{BB962C8B-B14F-4D97-AF65-F5344CB8AC3E}">
        <p14:creationId xmlns:p14="http://schemas.microsoft.com/office/powerpoint/2010/main" val="367432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hteck: abgerundete Ecken 35">
            <a:extLst>
              <a:ext uri="{FF2B5EF4-FFF2-40B4-BE49-F238E27FC236}">
                <a16:creationId xmlns:a16="http://schemas.microsoft.com/office/drawing/2014/main" id="{519D3A3B-A22A-43E2-9E84-778741F556EA}"/>
              </a:ext>
            </a:extLst>
          </p:cNvPr>
          <p:cNvSpPr/>
          <p:nvPr/>
        </p:nvSpPr>
        <p:spPr>
          <a:xfrm>
            <a:off x="404037" y="1532032"/>
            <a:ext cx="10673938" cy="1896968"/>
          </a:xfrm>
          <a:prstGeom prst="roundRect">
            <a:avLst/>
          </a:prstGeom>
          <a:solidFill>
            <a:srgbClr val="C4DF9B"/>
          </a:solid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graphicFrame>
        <p:nvGraphicFramePr>
          <p:cNvPr id="18" name="Tabelle 18">
            <a:extLst>
              <a:ext uri="{FF2B5EF4-FFF2-40B4-BE49-F238E27FC236}">
                <a16:creationId xmlns:a16="http://schemas.microsoft.com/office/drawing/2014/main" id="{8ED3D18D-414C-4625-AED8-77F15CFD2930}"/>
              </a:ext>
            </a:extLst>
          </p:cNvPr>
          <p:cNvGraphicFramePr>
            <a:graphicFrameLocks noGrp="1"/>
          </p:cNvGraphicFramePr>
          <p:nvPr>
            <p:ph idx="1"/>
            <p:extLst>
              <p:ext uri="{D42A27DB-BD31-4B8C-83A1-F6EECF244321}">
                <p14:modId xmlns:p14="http://schemas.microsoft.com/office/powerpoint/2010/main" val="737011290"/>
              </p:ext>
            </p:extLst>
          </p:nvPr>
        </p:nvGraphicFramePr>
        <p:xfrm>
          <a:off x="715196" y="1532032"/>
          <a:ext cx="10481927" cy="4698720"/>
        </p:xfrm>
        <a:graphic>
          <a:graphicData uri="http://schemas.openxmlformats.org/drawingml/2006/table">
            <a:tbl>
              <a:tblPr>
                <a:tableStyleId>{5C22544A-7EE6-4342-B048-85BDC9FD1C3A}</a:tableStyleId>
              </a:tblPr>
              <a:tblGrid>
                <a:gridCol w="1599998">
                  <a:extLst>
                    <a:ext uri="{9D8B030D-6E8A-4147-A177-3AD203B41FA5}">
                      <a16:colId xmlns:a16="http://schemas.microsoft.com/office/drawing/2014/main" val="3700919619"/>
                    </a:ext>
                  </a:extLst>
                </a:gridCol>
                <a:gridCol w="1626782">
                  <a:extLst>
                    <a:ext uri="{9D8B030D-6E8A-4147-A177-3AD203B41FA5}">
                      <a16:colId xmlns:a16="http://schemas.microsoft.com/office/drawing/2014/main" val="3649265850"/>
                    </a:ext>
                  </a:extLst>
                </a:gridCol>
                <a:gridCol w="7255147">
                  <a:extLst>
                    <a:ext uri="{9D8B030D-6E8A-4147-A177-3AD203B41FA5}">
                      <a16:colId xmlns:a16="http://schemas.microsoft.com/office/drawing/2014/main" val="428820096"/>
                    </a:ext>
                  </a:extLst>
                </a:gridCol>
              </a:tblGrid>
              <a:tr h="612000">
                <a:tc>
                  <a:txBody>
                    <a:bodyPr/>
                    <a:lstStyle/>
                    <a:p>
                      <a:endParaRPr lang="de-DE"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800" dirty="0" err="1"/>
                        <a:t>No</a:t>
                      </a:r>
                      <a:r>
                        <a:rPr lang="de-DE" sz="1800" dirty="0"/>
                        <a:t> </a:t>
                      </a:r>
                      <a:r>
                        <a:rPr lang="de-DE" sz="1800" dirty="0" err="1"/>
                        <a:t>rights</a:t>
                      </a:r>
                      <a:r>
                        <a:rPr lang="de-DE" sz="1800" dirty="0"/>
                        <a:t> </a:t>
                      </a:r>
                      <a:r>
                        <a:rPr lang="de-DE" sz="1800" dirty="0" err="1"/>
                        <a:t>reserved</a:t>
                      </a:r>
                      <a:r>
                        <a:rPr lang="de-DE" sz="1800" dirty="0"/>
                        <a:t>: Gemeinfrei / Public Domain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8480110"/>
                  </a:ext>
                </a:extLst>
              </a:tr>
              <a:tr h="612000">
                <a:tc>
                  <a:txBody>
                    <a:bodyPr/>
                    <a:lstStyle/>
                    <a:p>
                      <a:endParaRPr lang="de-DE"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2000" dirty="0"/>
                        <a:t>CC </a:t>
                      </a:r>
                      <a:r>
                        <a:rPr lang="de-DE" sz="2000" dirty="0" err="1"/>
                        <a:t>by</a:t>
                      </a:r>
                      <a:endParaRPr lang="de-DE"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800" b="1" dirty="0">
                          <a:solidFill>
                            <a:srgbClr val="FF0000"/>
                          </a:solidFill>
                        </a:rPr>
                        <a:t>Attribution: Namensnennung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364432"/>
                  </a:ext>
                </a:extLst>
              </a:tr>
              <a:tr h="567572">
                <a:tc>
                  <a:txBody>
                    <a:bodyPr/>
                    <a:lstStyle/>
                    <a:p>
                      <a:endParaRPr lang="de-DE"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2000" dirty="0"/>
                        <a:t>CC </a:t>
                      </a:r>
                      <a:r>
                        <a:rPr lang="de-DE" sz="2000" dirty="0" err="1"/>
                        <a:t>by-sa</a:t>
                      </a:r>
                      <a:endParaRPr lang="de-DE"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800" dirty="0"/>
                        <a:t>Attribution: </a:t>
                      </a:r>
                      <a:r>
                        <a:rPr lang="de-DE" sz="1800" dirty="0" err="1"/>
                        <a:t>share</a:t>
                      </a:r>
                      <a:r>
                        <a:rPr lang="de-DE" sz="1800" dirty="0"/>
                        <a:t> </a:t>
                      </a:r>
                      <a:r>
                        <a:rPr lang="de-DE" sz="1800" dirty="0" err="1"/>
                        <a:t>alike</a:t>
                      </a:r>
                      <a:br>
                        <a:rPr lang="de-DE" sz="1800" dirty="0"/>
                      </a:br>
                      <a:r>
                        <a:rPr lang="de-DE" sz="1800" dirty="0"/>
                        <a:t>Namensnennung + Weitergabe unter gleichen Bedingungen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1716205"/>
                  </a:ext>
                </a:extLst>
              </a:tr>
              <a:tr h="540000">
                <a:tc>
                  <a:txBody>
                    <a:bodyPr/>
                    <a:lstStyle/>
                    <a:p>
                      <a:endParaRPr lang="de-DE"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2000" dirty="0"/>
                        <a:t>CC </a:t>
                      </a:r>
                      <a:r>
                        <a:rPr lang="de-DE" sz="2000" dirty="0" err="1"/>
                        <a:t>by-nc</a:t>
                      </a:r>
                      <a:endParaRPr lang="de-DE"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800" dirty="0"/>
                        <a:t>Attribution: non </a:t>
                      </a:r>
                      <a:r>
                        <a:rPr lang="de-DE" sz="1800" dirty="0" err="1"/>
                        <a:t>commercial</a:t>
                      </a:r>
                      <a:br>
                        <a:rPr lang="de-DE" sz="1800" dirty="0"/>
                      </a:br>
                      <a:r>
                        <a:rPr lang="de-DE" sz="1800" dirty="0"/>
                        <a:t>Namensnennung + keine kommerzielle Verwendung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4254070"/>
                  </a:ext>
                </a:extLst>
              </a:tr>
              <a:tr h="540000">
                <a:tc>
                  <a:txBody>
                    <a:bodyPr/>
                    <a:lstStyle/>
                    <a:p>
                      <a:endParaRPr lang="de-DE"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2000" dirty="0"/>
                        <a:t>CC </a:t>
                      </a:r>
                      <a:r>
                        <a:rPr lang="de-DE" sz="2000" dirty="0" err="1"/>
                        <a:t>by-nd</a:t>
                      </a:r>
                      <a:endParaRPr lang="de-DE"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800" dirty="0"/>
                        <a:t>Attribution: </a:t>
                      </a:r>
                      <a:r>
                        <a:rPr lang="de-DE" sz="1800" dirty="0" err="1"/>
                        <a:t>no</a:t>
                      </a:r>
                      <a:r>
                        <a:rPr lang="de-DE" sz="1800" dirty="0"/>
                        <a:t> derivative</a:t>
                      </a:r>
                      <a:br>
                        <a:rPr lang="de-DE" sz="1800" dirty="0"/>
                      </a:br>
                      <a:r>
                        <a:rPr lang="de-DE" sz="1800" dirty="0"/>
                        <a:t>Namensnennung + keine Veränderung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7073241"/>
                  </a:ext>
                </a:extLst>
              </a:tr>
              <a:tr h="540000">
                <a:tc>
                  <a:txBody>
                    <a:bodyPr/>
                    <a:lstStyle/>
                    <a:p>
                      <a:endParaRPr lang="de-DE"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2000" dirty="0"/>
                        <a:t>CC </a:t>
                      </a:r>
                      <a:r>
                        <a:rPr lang="de-DE" sz="2000" dirty="0" err="1"/>
                        <a:t>by-nc-sa</a:t>
                      </a:r>
                      <a:endParaRPr lang="de-DE"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800" dirty="0"/>
                        <a:t>Attribution: non </a:t>
                      </a:r>
                      <a:r>
                        <a:rPr lang="de-DE" sz="1800" dirty="0" err="1"/>
                        <a:t>commercial</a:t>
                      </a:r>
                      <a:r>
                        <a:rPr lang="de-DE" sz="1800" dirty="0"/>
                        <a:t>, </a:t>
                      </a:r>
                      <a:r>
                        <a:rPr lang="de-DE" sz="1800" dirty="0" err="1"/>
                        <a:t>share</a:t>
                      </a:r>
                      <a:r>
                        <a:rPr lang="de-DE" sz="1800" dirty="0"/>
                        <a:t> </a:t>
                      </a:r>
                      <a:r>
                        <a:rPr lang="de-DE" sz="1800" dirty="0" err="1"/>
                        <a:t>alike</a:t>
                      </a:r>
                      <a:br>
                        <a:rPr lang="de-DE" sz="1800" dirty="0"/>
                      </a:br>
                      <a:r>
                        <a:rPr lang="de-DE" sz="1800" dirty="0"/>
                        <a:t>Namensnennung + keine kommerzielle Verwendung + Weitergabe unter gleichen Bedingungen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3902219"/>
                  </a:ext>
                </a:extLst>
              </a:tr>
              <a:tr h="540000">
                <a:tc>
                  <a:txBody>
                    <a:bodyPr/>
                    <a:lstStyle/>
                    <a:p>
                      <a:endParaRPr lang="de-DE"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2000" dirty="0"/>
                        <a:t>CC </a:t>
                      </a:r>
                      <a:r>
                        <a:rPr lang="de-DE" sz="2000" dirty="0" err="1"/>
                        <a:t>by-nc-nd</a:t>
                      </a:r>
                      <a:endParaRPr lang="de-DE"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800" dirty="0"/>
                        <a:t>Attribution: non </a:t>
                      </a:r>
                      <a:r>
                        <a:rPr lang="de-DE" sz="1800" dirty="0" err="1"/>
                        <a:t>commercial</a:t>
                      </a:r>
                      <a:r>
                        <a:rPr lang="de-DE" sz="1800" dirty="0"/>
                        <a:t>, </a:t>
                      </a:r>
                      <a:r>
                        <a:rPr lang="de-DE" sz="1800" dirty="0" err="1"/>
                        <a:t>no</a:t>
                      </a:r>
                      <a:r>
                        <a:rPr lang="de-DE" sz="1800" dirty="0"/>
                        <a:t> derivative</a:t>
                      </a:r>
                      <a:br>
                        <a:rPr lang="de-DE" sz="1800" dirty="0"/>
                      </a:br>
                      <a:r>
                        <a:rPr lang="de-DE" sz="1800" dirty="0"/>
                        <a:t>Namensnennung + keine kommerzielle Verwendung + keine Veränderung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1065500"/>
                  </a:ext>
                </a:extLst>
              </a:tr>
            </a:tbl>
          </a:graphicData>
        </a:graphic>
      </p:graphicFrame>
      <p:sp>
        <p:nvSpPr>
          <p:cNvPr id="2" name="Titel 1">
            <a:extLst>
              <a:ext uri="{FF2B5EF4-FFF2-40B4-BE49-F238E27FC236}">
                <a16:creationId xmlns:a16="http://schemas.microsoft.com/office/drawing/2014/main" id="{C2A8D816-FE4A-4FA4-BC2A-4999BC94A8D0}"/>
              </a:ext>
            </a:extLst>
          </p:cNvPr>
          <p:cNvSpPr>
            <a:spLocks noGrp="1"/>
          </p:cNvSpPr>
          <p:nvPr>
            <p:ph type="title"/>
          </p:nvPr>
        </p:nvSpPr>
        <p:spPr>
          <a:xfrm>
            <a:off x="563526" y="729865"/>
            <a:ext cx="10673938" cy="802167"/>
          </a:xfrm>
        </p:spPr>
        <p:txBody>
          <a:bodyPr>
            <a:normAutofit/>
          </a:bodyPr>
          <a:lstStyle/>
          <a:p>
            <a:r>
              <a:rPr lang="de-DE" sz="5100" dirty="0">
                <a:latin typeface="Source Sans Pro" panose="020B0503030403020204" pitchFamily="34" charset="0"/>
                <a:ea typeface="Source Sans Pro" panose="020B0503030403020204" pitchFamily="34" charset="0"/>
              </a:rPr>
              <a:t>Die Creative Commons Lizenzen</a:t>
            </a:r>
          </a:p>
        </p:txBody>
      </p:sp>
      <p:pic>
        <p:nvPicPr>
          <p:cNvPr id="11" name="Grafik 10">
            <a:extLst>
              <a:ext uri="{FF2B5EF4-FFF2-40B4-BE49-F238E27FC236}">
                <a16:creationId xmlns:a16="http://schemas.microsoft.com/office/drawing/2014/main" id="{3B47B9DB-7FA2-46BD-9788-7D63E8A742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6036" y="1615310"/>
            <a:ext cx="468000" cy="468000"/>
          </a:xfrm>
          <a:prstGeom prst="rect">
            <a:avLst/>
          </a:prstGeom>
        </p:spPr>
      </p:pic>
      <p:pic>
        <p:nvPicPr>
          <p:cNvPr id="13" name="Grafik 12">
            <a:extLst>
              <a:ext uri="{FF2B5EF4-FFF2-40B4-BE49-F238E27FC236}">
                <a16:creationId xmlns:a16="http://schemas.microsoft.com/office/drawing/2014/main" id="{057B9CCE-4288-46F0-8EF0-29A630344D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9843" y="1615310"/>
            <a:ext cx="468000" cy="468000"/>
          </a:xfrm>
          <a:prstGeom prst="rect">
            <a:avLst/>
          </a:prstGeom>
        </p:spPr>
      </p:pic>
      <p:pic>
        <p:nvPicPr>
          <p:cNvPr id="15" name="Grafik 14" descr="Ein Bild, das Text, ClipArt enthält.&#10;&#10;Automatisch generierte Beschreibung">
            <a:extLst>
              <a:ext uri="{FF2B5EF4-FFF2-40B4-BE49-F238E27FC236}">
                <a16:creationId xmlns:a16="http://schemas.microsoft.com/office/drawing/2014/main" id="{89C1AD2B-45A1-41C3-BFBD-556867ECF7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039" y="1615310"/>
            <a:ext cx="1327922" cy="468000"/>
          </a:xfrm>
          <a:prstGeom prst="rect">
            <a:avLst/>
          </a:prstGeom>
        </p:spPr>
      </p:pic>
      <p:sp>
        <p:nvSpPr>
          <p:cNvPr id="37" name="Textfeld 36">
            <a:extLst>
              <a:ext uri="{FF2B5EF4-FFF2-40B4-BE49-F238E27FC236}">
                <a16:creationId xmlns:a16="http://schemas.microsoft.com/office/drawing/2014/main" id="{17FE88E9-4190-417A-B40F-30B57934E689}"/>
              </a:ext>
            </a:extLst>
          </p:cNvPr>
          <p:cNvSpPr txBox="1"/>
          <p:nvPr/>
        </p:nvSpPr>
        <p:spPr>
          <a:xfrm rot="5400000">
            <a:off x="10769318" y="1944469"/>
            <a:ext cx="1477926" cy="1015663"/>
          </a:xfrm>
          <a:prstGeom prst="rect">
            <a:avLst/>
          </a:prstGeom>
          <a:noFill/>
        </p:spPr>
        <p:txBody>
          <a:bodyPr wrap="square" rtlCol="0">
            <a:spAutoFit/>
          </a:bodyPr>
          <a:lstStyle/>
          <a:p>
            <a:r>
              <a:rPr lang="de-DE" sz="6000" dirty="0">
                <a:solidFill>
                  <a:schemeClr val="accent6"/>
                </a:solidFill>
              </a:rPr>
              <a:t>OER</a:t>
            </a:r>
          </a:p>
        </p:txBody>
      </p:sp>
      <p:sp>
        <p:nvSpPr>
          <p:cNvPr id="38" name="Foliennummernplatzhalter 37">
            <a:extLst>
              <a:ext uri="{FF2B5EF4-FFF2-40B4-BE49-F238E27FC236}">
                <a16:creationId xmlns:a16="http://schemas.microsoft.com/office/drawing/2014/main" id="{35E15001-7130-4F75-9187-F9F8D6A8001F}"/>
              </a:ext>
            </a:extLst>
          </p:cNvPr>
          <p:cNvSpPr>
            <a:spLocks noGrp="1"/>
          </p:cNvSpPr>
          <p:nvPr>
            <p:ph type="sldNum" sz="quarter" idx="12"/>
          </p:nvPr>
        </p:nvSpPr>
        <p:spPr/>
        <p:txBody>
          <a:bodyPr/>
          <a:lstStyle/>
          <a:p>
            <a:fld id="{B682BD45-2FD7-4F87-9323-8C6A9F864956}" type="slidenum">
              <a:rPr lang="de-DE" smtClean="0"/>
              <a:t>8</a:t>
            </a:fld>
            <a:endParaRPr lang="de-DE"/>
          </a:p>
        </p:txBody>
      </p:sp>
      <p:pic>
        <p:nvPicPr>
          <p:cNvPr id="4" name="Grafik 3" descr="Ein Bild, das Text, ClipArt enthält.&#10;&#10;Automatisch generierte Beschreibung">
            <a:extLst>
              <a:ext uri="{FF2B5EF4-FFF2-40B4-BE49-F238E27FC236}">
                <a16:creationId xmlns:a16="http://schemas.microsoft.com/office/drawing/2014/main" id="{331C961B-0DE2-4AD2-AE8E-D62E94662B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5193" y="2250441"/>
            <a:ext cx="1337616" cy="468000"/>
          </a:xfrm>
          <a:prstGeom prst="rect">
            <a:avLst/>
          </a:prstGeom>
        </p:spPr>
      </p:pic>
      <p:pic>
        <p:nvPicPr>
          <p:cNvPr id="6" name="Grafik 5" descr="Ein Bild, das Text, ClipArt enthält.&#10;&#10;Automatisch generierte Beschreibung">
            <a:extLst>
              <a:ext uri="{FF2B5EF4-FFF2-40B4-BE49-F238E27FC236}">
                <a16:creationId xmlns:a16="http://schemas.microsoft.com/office/drawing/2014/main" id="{F39A3280-5D97-4EFE-87DA-670B8EAD23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5197" y="2846614"/>
            <a:ext cx="1337616" cy="468000"/>
          </a:xfrm>
          <a:prstGeom prst="rect">
            <a:avLst/>
          </a:prstGeom>
        </p:spPr>
      </p:pic>
      <p:pic>
        <p:nvPicPr>
          <p:cNvPr id="8" name="Grafik 7" descr="Ein Bild, das Text, ClipArt enthält.&#10;&#10;Automatisch generierte Beschreibung">
            <a:extLst>
              <a:ext uri="{FF2B5EF4-FFF2-40B4-BE49-F238E27FC236}">
                <a16:creationId xmlns:a16="http://schemas.microsoft.com/office/drawing/2014/main" id="{227C0F9B-9A11-4416-A46E-58B2E3B679A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5195" y="3513340"/>
            <a:ext cx="1337617" cy="468000"/>
          </a:xfrm>
          <a:prstGeom prst="rect">
            <a:avLst/>
          </a:prstGeom>
        </p:spPr>
      </p:pic>
      <p:pic>
        <p:nvPicPr>
          <p:cNvPr id="10" name="Grafik 9" descr="Ein Bild, das Text, ClipArt enthält.&#10;&#10;Automatisch generierte Beschreibung">
            <a:extLst>
              <a:ext uri="{FF2B5EF4-FFF2-40B4-BE49-F238E27FC236}">
                <a16:creationId xmlns:a16="http://schemas.microsoft.com/office/drawing/2014/main" id="{0F999725-0D88-46D4-87A0-642F7FB1112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5194" y="4115268"/>
            <a:ext cx="1337617" cy="468000"/>
          </a:xfrm>
          <a:prstGeom prst="rect">
            <a:avLst/>
          </a:prstGeom>
        </p:spPr>
      </p:pic>
      <p:pic>
        <p:nvPicPr>
          <p:cNvPr id="14" name="Grafik 13" descr="Ein Bild, das Text, ClipArt, Schild enthält.&#10;&#10;Automatisch generierte Beschreibung">
            <a:extLst>
              <a:ext uri="{FF2B5EF4-FFF2-40B4-BE49-F238E27FC236}">
                <a16:creationId xmlns:a16="http://schemas.microsoft.com/office/drawing/2014/main" id="{C03FBB2B-DFD8-4444-97C5-235E37AD6B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5193" y="4917435"/>
            <a:ext cx="1337617" cy="468000"/>
          </a:xfrm>
          <a:prstGeom prst="rect">
            <a:avLst/>
          </a:prstGeom>
        </p:spPr>
      </p:pic>
      <p:pic>
        <p:nvPicPr>
          <p:cNvPr id="17" name="Grafik 16" descr="Ein Bild, das Text, ClipArt, Schild enthält.&#10;&#10;Automatisch generierte Beschreibung">
            <a:extLst>
              <a:ext uri="{FF2B5EF4-FFF2-40B4-BE49-F238E27FC236}">
                <a16:creationId xmlns:a16="http://schemas.microsoft.com/office/drawing/2014/main" id="{CAACFB83-FC01-4D1D-9C62-64F7B3839CD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5192" y="5719602"/>
            <a:ext cx="1337617" cy="468000"/>
          </a:xfrm>
          <a:prstGeom prst="rect">
            <a:avLst/>
          </a:prstGeom>
        </p:spPr>
      </p:pic>
    </p:spTree>
    <p:custDataLst>
      <p:tags r:id="rId1"/>
    </p:custDataLst>
    <p:extLst>
      <p:ext uri="{BB962C8B-B14F-4D97-AF65-F5344CB8AC3E}">
        <p14:creationId xmlns:p14="http://schemas.microsoft.com/office/powerpoint/2010/main" val="13612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A8D816-FE4A-4FA4-BC2A-4999BC94A8D0}"/>
              </a:ext>
            </a:extLst>
          </p:cNvPr>
          <p:cNvSpPr>
            <a:spLocks noGrp="1"/>
          </p:cNvSpPr>
          <p:nvPr>
            <p:ph type="title"/>
          </p:nvPr>
        </p:nvSpPr>
        <p:spPr>
          <a:xfrm>
            <a:off x="563526" y="729865"/>
            <a:ext cx="11025962" cy="802167"/>
          </a:xfrm>
        </p:spPr>
        <p:txBody>
          <a:bodyPr>
            <a:normAutofit/>
          </a:bodyPr>
          <a:lstStyle/>
          <a:p>
            <a:pPr algn="ctr"/>
            <a:r>
              <a:rPr lang="de-DE" sz="5100" dirty="0">
                <a:latin typeface="Source Sans Pro" panose="020B0503030403020204" pitchFamily="34" charset="0"/>
                <a:ea typeface="Source Sans Pro" panose="020B0503030403020204" pitchFamily="34" charset="0"/>
              </a:rPr>
              <a:t>Die Creative Commons Lizenzen</a:t>
            </a:r>
          </a:p>
        </p:txBody>
      </p:sp>
      <p:pic>
        <p:nvPicPr>
          <p:cNvPr id="16" name="Onlinemedien 34" title="Creative Commons kurz erklärt">
            <a:hlinkClick r:id="" action="ppaction://media"/>
            <a:extLst>
              <a:ext uri="{FF2B5EF4-FFF2-40B4-BE49-F238E27FC236}">
                <a16:creationId xmlns:a16="http://schemas.microsoft.com/office/drawing/2014/main" id="{150FD3F5-FFE8-409F-8B13-1371C045D174}"/>
              </a:ext>
            </a:extLst>
          </p:cNvPr>
          <p:cNvPicPr>
            <a:picLocks noRot="1" noChangeAspect="1"/>
          </p:cNvPicPr>
          <p:nvPr>
            <a:videoFile r:link="rId2"/>
          </p:nvPr>
        </p:nvPicPr>
        <p:blipFill>
          <a:blip r:embed="rId4"/>
          <a:stretch>
            <a:fillRect/>
          </a:stretch>
        </p:blipFill>
        <p:spPr>
          <a:xfrm>
            <a:off x="3493903" y="1731084"/>
            <a:ext cx="5165207" cy="2918342"/>
          </a:xfrm>
          <a:prstGeom prst="rect">
            <a:avLst/>
          </a:prstGeom>
        </p:spPr>
      </p:pic>
      <p:sp>
        <p:nvSpPr>
          <p:cNvPr id="6" name="Textfeld 5">
            <a:extLst>
              <a:ext uri="{FF2B5EF4-FFF2-40B4-BE49-F238E27FC236}">
                <a16:creationId xmlns:a16="http://schemas.microsoft.com/office/drawing/2014/main" id="{5C0A0597-D1EA-41C9-B1D5-107AA5A77920}"/>
              </a:ext>
            </a:extLst>
          </p:cNvPr>
          <p:cNvSpPr txBox="1"/>
          <p:nvPr/>
        </p:nvSpPr>
        <p:spPr>
          <a:xfrm>
            <a:off x="3529345" y="4788204"/>
            <a:ext cx="5165207" cy="438582"/>
          </a:xfrm>
          <a:prstGeom prst="rect">
            <a:avLst/>
          </a:prstGeom>
          <a:noFill/>
        </p:spPr>
        <p:txBody>
          <a:bodyPr wrap="square" rtlCol="0">
            <a:spAutoFit/>
          </a:bodyPr>
          <a:lstStyle/>
          <a:p>
            <a:pPr algn="ctr"/>
            <a:r>
              <a:rPr lang="de-DE" sz="2250" dirty="0"/>
              <a:t>Creative Commons kurz erklärt</a:t>
            </a:r>
          </a:p>
        </p:txBody>
      </p:sp>
      <p:pic>
        <p:nvPicPr>
          <p:cNvPr id="8" name="Grafik 7">
            <a:extLst>
              <a:ext uri="{FF2B5EF4-FFF2-40B4-BE49-F238E27FC236}">
                <a16:creationId xmlns:a16="http://schemas.microsoft.com/office/drawing/2014/main" id="{CA0AADBA-384E-4D27-A4BA-BBE9F9EE73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6443" y="5365564"/>
            <a:ext cx="1117460" cy="393651"/>
          </a:xfrm>
          <a:prstGeom prst="rect">
            <a:avLst/>
          </a:prstGeom>
        </p:spPr>
      </p:pic>
      <p:sp>
        <p:nvSpPr>
          <p:cNvPr id="9" name="Textfeld 8">
            <a:extLst>
              <a:ext uri="{FF2B5EF4-FFF2-40B4-BE49-F238E27FC236}">
                <a16:creationId xmlns:a16="http://schemas.microsoft.com/office/drawing/2014/main" id="{7689A696-EE0B-4605-9028-A939EECDDC0C}"/>
              </a:ext>
            </a:extLst>
          </p:cNvPr>
          <p:cNvSpPr txBox="1"/>
          <p:nvPr/>
        </p:nvSpPr>
        <p:spPr>
          <a:xfrm>
            <a:off x="3529345" y="5226786"/>
            <a:ext cx="6772562" cy="646331"/>
          </a:xfrm>
          <a:prstGeom prst="rect">
            <a:avLst/>
          </a:prstGeom>
          <a:noFill/>
        </p:spPr>
        <p:txBody>
          <a:bodyPr wrap="square" rtlCol="0">
            <a:spAutoFit/>
          </a:bodyPr>
          <a:lstStyle/>
          <a:p>
            <a:r>
              <a:rPr lang="de-DE" dirty="0"/>
              <a:t>CC </a:t>
            </a:r>
            <a:r>
              <a:rPr lang="de-DE" dirty="0" err="1"/>
              <a:t>by</a:t>
            </a:r>
            <a:r>
              <a:rPr lang="de-DE" dirty="0"/>
              <a:t> Katrin Winkel unter einer </a:t>
            </a:r>
            <a:r>
              <a:rPr lang="de-DE" dirty="0">
                <a:hlinkClick r:id="rId6"/>
              </a:rPr>
              <a:t>Creative Commons Namensnennung 3.0 </a:t>
            </a:r>
            <a:r>
              <a:rPr lang="de-DE" dirty="0" err="1">
                <a:hlinkClick r:id="rId6"/>
              </a:rPr>
              <a:t>Unported</a:t>
            </a:r>
            <a:r>
              <a:rPr lang="de-DE" dirty="0">
                <a:hlinkClick r:id="rId6"/>
              </a:rPr>
              <a:t> Lizenz</a:t>
            </a:r>
            <a:r>
              <a:rPr lang="de-DE" dirty="0"/>
              <a:t> via </a:t>
            </a:r>
            <a:r>
              <a:rPr lang="de-DE" dirty="0">
                <a:hlinkClick r:id="rId7"/>
              </a:rPr>
              <a:t>https://youtu.be/9SrAVO4aX18</a:t>
            </a:r>
            <a:r>
              <a:rPr lang="de-DE" dirty="0"/>
              <a:t> </a:t>
            </a:r>
          </a:p>
        </p:txBody>
      </p:sp>
      <p:sp>
        <p:nvSpPr>
          <p:cNvPr id="10" name="Foliennummernplatzhalter 9">
            <a:extLst>
              <a:ext uri="{FF2B5EF4-FFF2-40B4-BE49-F238E27FC236}">
                <a16:creationId xmlns:a16="http://schemas.microsoft.com/office/drawing/2014/main" id="{6969FA2E-8619-4F13-8551-62781D2F9EB7}"/>
              </a:ext>
            </a:extLst>
          </p:cNvPr>
          <p:cNvSpPr>
            <a:spLocks noGrp="1"/>
          </p:cNvSpPr>
          <p:nvPr>
            <p:ph type="sldNum" sz="quarter" idx="12"/>
          </p:nvPr>
        </p:nvSpPr>
        <p:spPr/>
        <p:txBody>
          <a:bodyPr/>
          <a:lstStyle/>
          <a:p>
            <a:fld id="{B682BD45-2FD7-4F87-9323-8C6A9F864956}" type="slidenum">
              <a:rPr lang="de-DE" smtClean="0"/>
              <a:t>9</a:t>
            </a:fld>
            <a:endParaRPr lang="de-DE"/>
          </a:p>
        </p:txBody>
      </p:sp>
    </p:spTree>
    <p:custDataLst>
      <p:tags r:id="rId1"/>
    </p:custDataLst>
    <p:extLst>
      <p:ext uri="{BB962C8B-B14F-4D97-AF65-F5344CB8AC3E}">
        <p14:creationId xmlns:p14="http://schemas.microsoft.com/office/powerpoint/2010/main" val="347750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6"/>
                                        </p:tgtEl>
                                      </p:cBhvr>
                                    </p:cmd>
                                  </p:childTnLst>
                                </p:cTn>
                              </p:par>
                            </p:childTnLst>
                          </p:cTn>
                        </p:par>
                      </p:childTnLst>
                    </p:cTn>
                  </p:par>
                </p:childTnLst>
              </p:cTn>
              <p:nextCondLst>
                <p:cond evt="onClick" delay="0">
                  <p:tgtEl>
                    <p:spTgt spid="16"/>
                  </p:tgtEl>
                </p:cond>
              </p:nextCondLst>
            </p:seq>
            <p:video>
              <p:cMediaNode vol="80000">
                <p:cTn id="12" fill="hold" display="0">
                  <p:stCondLst>
                    <p:cond delay="indefinite"/>
                  </p:stCondLst>
                </p:cTn>
                <p:tgtEl>
                  <p:spTgt spid="16"/>
                </p:tgtEl>
              </p:cMediaNode>
            </p:vide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F079FBB8-AA1C-4332-B6C6-C697DDA3B9AD}" vid="{04AC283A-909A-44B5-A424-701401AF4C5F}"/>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F1048F28C956F14CAC261EB671EC68F0" ma:contentTypeVersion="7" ma:contentTypeDescription="Ein neues Dokument erstellen." ma:contentTypeScope="" ma:versionID="36560190f179e08b4452f25491222d9c">
  <xsd:schema xmlns:xsd="http://www.w3.org/2001/XMLSchema" xmlns:xs="http://www.w3.org/2001/XMLSchema" xmlns:p="http://schemas.microsoft.com/office/2006/metadata/properties" xmlns:ns2="eabdb2b4-7cd8-43d3-b220-04a330e134d1" targetNamespace="http://schemas.microsoft.com/office/2006/metadata/properties" ma:root="true" ma:fieldsID="e0816e44ca7d00e9a3cd7333e1de5872" ns2:_="">
    <xsd:import namespace="eabdb2b4-7cd8-43d3-b220-04a330e134d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bdb2b4-7cd8-43d3-b220-04a330e134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5606B1-D6EA-4B8A-83F7-B4F775248A9C}">
  <ds:schemaRefs>
    <ds:schemaRef ds:uri="http://schemas.microsoft.com/sharepoint/v3/contenttype/forms"/>
  </ds:schemaRefs>
</ds:datastoreItem>
</file>

<file path=customXml/itemProps2.xml><?xml version="1.0" encoding="utf-8"?>
<ds:datastoreItem xmlns:ds="http://schemas.openxmlformats.org/officeDocument/2006/customXml" ds:itemID="{76659ECE-2C60-4093-89D8-49AE56E80C80}">
  <ds:schemaRefs>
    <ds:schemaRef ds:uri="6e07bc94-19e7-4538-a9d5-ad6f5cdd7da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EFE5AD0-AA79-4624-BB89-3C065812A9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bdb2b4-7cd8-43d3-b220-04a330e134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PPT_Vorlage_Videos_AF</Template>
  <TotalTime>0</TotalTime>
  <Words>1305</Words>
  <Application>Microsoft Office PowerPoint</Application>
  <PresentationFormat>Breitbild</PresentationFormat>
  <Paragraphs>135</Paragraphs>
  <Slides>19</Slides>
  <Notes>1</Notes>
  <HiddenSlides>0</HiddenSlides>
  <MMClips>2</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19</vt:i4>
      </vt:variant>
    </vt:vector>
  </HeadingPairs>
  <TitlesOfParts>
    <vt:vector size="26" baseType="lpstr">
      <vt:lpstr>Arial</vt:lpstr>
      <vt:lpstr>Calibri</vt:lpstr>
      <vt:lpstr>Calibri Light</vt:lpstr>
      <vt:lpstr>Source Sans Pro</vt:lpstr>
      <vt:lpstr>Tahoma</vt:lpstr>
      <vt:lpstr>Wingdings 3</vt:lpstr>
      <vt:lpstr>Office</vt:lpstr>
      <vt:lpstr>Urheberrecht, Open Educational Resources (OER) und „freie“ Lizenzen im Kontext Schule</vt:lpstr>
      <vt:lpstr>PowerPoint-Präsentation</vt:lpstr>
      <vt:lpstr>Warum OER und „freie“ Lizenzen?</vt:lpstr>
      <vt:lpstr>Warum OER und „freie“ Lizenzen?</vt:lpstr>
      <vt:lpstr>Warum OER und „freie“ Lizenzen?</vt:lpstr>
      <vt:lpstr>Was sind OER?</vt:lpstr>
      <vt:lpstr>Was sind Creative Commons?</vt:lpstr>
      <vt:lpstr>Die Creative Commons Lizenzen</vt:lpstr>
      <vt:lpstr>Die Creative Commons Lizenzen</vt:lpstr>
      <vt:lpstr>OER und CC in der Schule: Wofür?</vt:lpstr>
      <vt:lpstr>Andere „freie“ Lizenzen</vt:lpstr>
      <vt:lpstr>Vor- und Nachteile „freier“ Lizenzen</vt:lpstr>
      <vt:lpstr>Wie findet man OER und „freie“ Inhalte? </vt:lpstr>
      <vt:lpstr>Wie erstellt und publiziert man eigene OER bzw. CC-Materialien?</vt:lpstr>
      <vt:lpstr>Wie gibt man Quellen richtig an?</vt:lpstr>
      <vt:lpstr>Hilfen zur Quellenangabe</vt:lpstr>
      <vt:lpstr>Wo kann man alles nachlesen?</vt:lpstr>
      <vt:lpstr>Wo findet man weitere Informationen?</vt:lpstr>
      <vt:lpstr>Vielen Dank für Ihre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Überschriften in Source Sans Pro, Schriftgröße 51</dc:title>
  <dc:creator>Andreas Fleischmann</dc:creator>
  <cp:lastModifiedBy>Johannes Philipp</cp:lastModifiedBy>
  <cp:revision>86</cp:revision>
  <dcterms:created xsi:type="dcterms:W3CDTF">2022-02-08T12:21:15Z</dcterms:created>
  <dcterms:modified xsi:type="dcterms:W3CDTF">2024-09-14T16:13:43Z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9E3A84C4-6D26-4998-9549-697B6AEF9972</vt:lpwstr>
  </property>
  <property fmtid="{D5CDD505-2E9C-101B-9397-08002B2CF9AE}" pid="3" name="ArticulatePath">
    <vt:lpwstr>Präsentation1</vt:lpwstr>
  </property>
  <property fmtid="{D5CDD505-2E9C-101B-9397-08002B2CF9AE}" pid="4" name="ContentTypeId">
    <vt:lpwstr>0x010100F1048F28C956F14CAC261EB671EC68F0</vt:lpwstr>
  </property>
</Properties>
</file>